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Jura SemiBold"/>
      <p:regular r:id="rId27"/>
      <p:bold r:id="rId28"/>
    </p:embeddedFont>
    <p:embeddedFont>
      <p:font typeface="Bungee"/>
      <p:regular r:id="rId29"/>
    </p:embeddedFont>
    <p:embeddedFont>
      <p:font typeface="Jur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887220-AD46-4953-B609-239E6099CFA3}">
  <a:tblStyle styleId="{72887220-AD46-4953-B609-239E6099CFA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JuraSemiBold-bold.fntdata"/><Relationship Id="rId27" Type="http://schemas.openxmlformats.org/officeDocument/2006/relationships/font" Target="fonts/Jura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Bunge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Jura-bold.fntdata"/><Relationship Id="rId30" Type="http://schemas.openxmlformats.org/officeDocument/2006/relationships/font" Target="fonts/Jur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99938" y="1171900"/>
            <a:ext cx="3719100" cy="25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b="0" sz="8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99938" y="3788475"/>
            <a:ext cx="27777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2"/>
          <p:cNvCxnSpPr/>
          <p:nvPr/>
        </p:nvCxnSpPr>
        <p:spPr>
          <a:xfrm>
            <a:off x="492600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2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"/>
          <p:cNvSpPr txBox="1"/>
          <p:nvPr>
            <p:ph type="title"/>
          </p:nvPr>
        </p:nvSpPr>
        <p:spPr>
          <a:xfrm>
            <a:off x="4474375" y="1652675"/>
            <a:ext cx="3716700" cy="21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82" name="Google Shape;282;p11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1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1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1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11"/>
          <p:cNvCxnSpPr/>
          <p:nvPr/>
        </p:nvCxnSpPr>
        <p:spPr>
          <a:xfrm>
            <a:off x="492600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/>
          <p:nvPr>
            <p:ph idx="1" type="body"/>
          </p:nvPr>
        </p:nvSpPr>
        <p:spPr>
          <a:xfrm>
            <a:off x="720000" y="1838125"/>
            <a:ext cx="2964300" cy="27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12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15" name="Google Shape;315;p12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2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2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2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28" name="Google Shape;328;p12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2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2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2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2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2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2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2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p12"/>
          <p:cNvCxnSpPr/>
          <p:nvPr/>
        </p:nvCxnSpPr>
        <p:spPr>
          <a:xfrm>
            <a:off x="492600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p12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13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45" name="Google Shape;345;p13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50" name="Google Shape;350;p13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3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3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3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3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3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3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3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59" name="Google Shape;359;p13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3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3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3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3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p13"/>
          <p:cNvCxnSpPr/>
          <p:nvPr/>
        </p:nvCxnSpPr>
        <p:spPr>
          <a:xfrm>
            <a:off x="491775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"/>
          <p:cNvSpPr txBox="1"/>
          <p:nvPr>
            <p:ph type="title"/>
          </p:nvPr>
        </p:nvSpPr>
        <p:spPr>
          <a:xfrm>
            <a:off x="720000" y="3032913"/>
            <a:ext cx="2336400" cy="34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3" name="Google Shape;373;p14"/>
          <p:cNvSpPr txBox="1"/>
          <p:nvPr>
            <p:ph idx="1" type="subTitle"/>
          </p:nvPr>
        </p:nvSpPr>
        <p:spPr>
          <a:xfrm>
            <a:off x="720000" y="3495056"/>
            <a:ext cx="23364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14"/>
          <p:cNvSpPr txBox="1"/>
          <p:nvPr>
            <p:ph idx="2" type="title"/>
          </p:nvPr>
        </p:nvSpPr>
        <p:spPr>
          <a:xfrm>
            <a:off x="3403800" y="3032913"/>
            <a:ext cx="2336400" cy="34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5" name="Google Shape;375;p14"/>
          <p:cNvSpPr txBox="1"/>
          <p:nvPr>
            <p:ph idx="3" type="subTitle"/>
          </p:nvPr>
        </p:nvSpPr>
        <p:spPr>
          <a:xfrm>
            <a:off x="3403800" y="3495056"/>
            <a:ext cx="23364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14"/>
          <p:cNvSpPr txBox="1"/>
          <p:nvPr>
            <p:ph idx="4" type="title"/>
          </p:nvPr>
        </p:nvSpPr>
        <p:spPr>
          <a:xfrm>
            <a:off x="6087600" y="3032913"/>
            <a:ext cx="2336400" cy="34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7" name="Google Shape;377;p14"/>
          <p:cNvSpPr txBox="1"/>
          <p:nvPr>
            <p:ph idx="5" type="subTitle"/>
          </p:nvPr>
        </p:nvSpPr>
        <p:spPr>
          <a:xfrm>
            <a:off x="6087600" y="3495056"/>
            <a:ext cx="23364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4"/>
          <p:cNvSpPr txBox="1"/>
          <p:nvPr>
            <p:ph idx="6"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9" name="Google Shape;379;p14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80" name="Google Shape;380;p14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82" name="Google Shape;382;p14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4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4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4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4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4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14"/>
          <p:cNvCxnSpPr/>
          <p:nvPr/>
        </p:nvCxnSpPr>
        <p:spPr>
          <a:xfrm>
            <a:off x="491775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p14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96" name="Google Shape;396;p14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4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4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4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4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4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4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4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4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9" name="Google Shape;409;p15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11" name="Google Shape;411;p15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12" name="Google Shape;412;p15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5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5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5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16" name="Google Shape;416;p15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5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5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5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5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5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5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5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5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25" name="Google Shape;425;p15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5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5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5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5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5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5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5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5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5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5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15"/>
          <p:cNvCxnSpPr/>
          <p:nvPr/>
        </p:nvCxnSpPr>
        <p:spPr>
          <a:xfrm>
            <a:off x="491775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15"/>
          <p:cNvSpPr txBox="1"/>
          <p:nvPr>
            <p:ph idx="1" type="body"/>
          </p:nvPr>
        </p:nvSpPr>
        <p:spPr>
          <a:xfrm>
            <a:off x="722750" y="1880625"/>
            <a:ext cx="3702600" cy="26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ungee"/>
              <a:buChar char="○"/>
              <a:defRPr>
                <a:latin typeface="Jura SemiBold"/>
                <a:ea typeface="Jura SemiBold"/>
                <a:cs typeface="Jura SemiBold"/>
                <a:sym typeface="Jura SemiBold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8" name="Google Shape;438;p15"/>
          <p:cNvSpPr txBox="1"/>
          <p:nvPr>
            <p:ph idx="2" type="body"/>
          </p:nvPr>
        </p:nvSpPr>
        <p:spPr>
          <a:xfrm>
            <a:off x="4709950" y="1880625"/>
            <a:ext cx="3702600" cy="26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ungee"/>
              <a:buChar char="○"/>
              <a:defRPr>
                <a:latin typeface="Jura SemiBold"/>
                <a:ea typeface="Jura SemiBold"/>
                <a:cs typeface="Jura SemiBold"/>
                <a:sym typeface="Jura SemiBold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9" name="Google Shape;439;p15"/>
          <p:cNvSpPr txBox="1"/>
          <p:nvPr>
            <p:ph idx="3" type="title"/>
          </p:nvPr>
        </p:nvSpPr>
        <p:spPr>
          <a:xfrm>
            <a:off x="722762" y="1502600"/>
            <a:ext cx="2166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0" name="Google Shape;440;p15"/>
          <p:cNvSpPr txBox="1"/>
          <p:nvPr>
            <p:ph idx="4" type="title"/>
          </p:nvPr>
        </p:nvSpPr>
        <p:spPr>
          <a:xfrm>
            <a:off x="4709962" y="1502600"/>
            <a:ext cx="2166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6"/>
          <p:cNvSpPr txBox="1"/>
          <p:nvPr>
            <p:ph type="title"/>
          </p:nvPr>
        </p:nvSpPr>
        <p:spPr>
          <a:xfrm>
            <a:off x="715800" y="1968938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3" name="Google Shape;443;p16"/>
          <p:cNvSpPr txBox="1"/>
          <p:nvPr>
            <p:ph idx="2" type="title"/>
          </p:nvPr>
        </p:nvSpPr>
        <p:spPr>
          <a:xfrm>
            <a:off x="715800" y="1528163"/>
            <a:ext cx="1275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4" name="Google Shape;444;p16"/>
          <p:cNvSpPr txBox="1"/>
          <p:nvPr>
            <p:ph idx="1" type="subTitle"/>
          </p:nvPr>
        </p:nvSpPr>
        <p:spPr>
          <a:xfrm>
            <a:off x="715800" y="2326875"/>
            <a:ext cx="254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16"/>
          <p:cNvSpPr txBox="1"/>
          <p:nvPr>
            <p:ph idx="3" type="title"/>
          </p:nvPr>
        </p:nvSpPr>
        <p:spPr>
          <a:xfrm>
            <a:off x="715800" y="3767536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6" name="Google Shape;446;p16"/>
          <p:cNvSpPr txBox="1"/>
          <p:nvPr>
            <p:ph idx="4" type="title"/>
          </p:nvPr>
        </p:nvSpPr>
        <p:spPr>
          <a:xfrm>
            <a:off x="715800" y="3326761"/>
            <a:ext cx="1275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7" name="Google Shape;447;p16"/>
          <p:cNvSpPr txBox="1"/>
          <p:nvPr>
            <p:ph idx="5" type="subTitle"/>
          </p:nvPr>
        </p:nvSpPr>
        <p:spPr>
          <a:xfrm>
            <a:off x="715800" y="4125451"/>
            <a:ext cx="254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16"/>
          <p:cNvSpPr txBox="1"/>
          <p:nvPr>
            <p:ph idx="6" type="title"/>
          </p:nvPr>
        </p:nvSpPr>
        <p:spPr>
          <a:xfrm>
            <a:off x="3694600" y="1968938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9" name="Google Shape;449;p16"/>
          <p:cNvSpPr txBox="1"/>
          <p:nvPr>
            <p:ph idx="7" type="title"/>
          </p:nvPr>
        </p:nvSpPr>
        <p:spPr>
          <a:xfrm>
            <a:off x="3694600" y="1528163"/>
            <a:ext cx="1275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0" name="Google Shape;450;p16"/>
          <p:cNvSpPr txBox="1"/>
          <p:nvPr>
            <p:ph idx="8" type="subTitle"/>
          </p:nvPr>
        </p:nvSpPr>
        <p:spPr>
          <a:xfrm>
            <a:off x="3694600" y="2326875"/>
            <a:ext cx="254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16"/>
          <p:cNvSpPr txBox="1"/>
          <p:nvPr>
            <p:ph idx="9" type="title"/>
          </p:nvPr>
        </p:nvSpPr>
        <p:spPr>
          <a:xfrm>
            <a:off x="3694600" y="3767536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2" name="Google Shape;452;p16"/>
          <p:cNvSpPr txBox="1"/>
          <p:nvPr>
            <p:ph idx="13" type="title"/>
          </p:nvPr>
        </p:nvSpPr>
        <p:spPr>
          <a:xfrm>
            <a:off x="3694600" y="3326761"/>
            <a:ext cx="1275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3" name="Google Shape;453;p16"/>
          <p:cNvSpPr txBox="1"/>
          <p:nvPr>
            <p:ph idx="14" type="subTitle"/>
          </p:nvPr>
        </p:nvSpPr>
        <p:spPr>
          <a:xfrm>
            <a:off x="3694600" y="4125455"/>
            <a:ext cx="254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16"/>
          <p:cNvSpPr txBox="1"/>
          <p:nvPr>
            <p:ph idx="15" type="title"/>
          </p:nvPr>
        </p:nvSpPr>
        <p:spPr>
          <a:xfrm>
            <a:off x="514750" y="715750"/>
            <a:ext cx="57735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5" name="Google Shape;455;p16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56" name="Google Shape;456;p16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57" name="Google Shape;457;p16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58" name="Google Shape;458;p16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6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6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6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62" name="Google Shape;462;p16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6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6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6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6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6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6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16"/>
          <p:cNvCxnSpPr/>
          <p:nvPr/>
        </p:nvCxnSpPr>
        <p:spPr>
          <a:xfrm>
            <a:off x="491775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p16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72" name="Google Shape;472;p16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6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6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6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6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6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6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6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6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6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2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7"/>
          <p:cNvSpPr txBox="1"/>
          <p:nvPr>
            <p:ph type="title"/>
          </p:nvPr>
        </p:nvSpPr>
        <p:spPr>
          <a:xfrm>
            <a:off x="720000" y="2651913"/>
            <a:ext cx="2336400" cy="43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5" name="Google Shape;485;p17"/>
          <p:cNvSpPr txBox="1"/>
          <p:nvPr>
            <p:ph idx="1" type="subTitle"/>
          </p:nvPr>
        </p:nvSpPr>
        <p:spPr>
          <a:xfrm>
            <a:off x="720000" y="3238455"/>
            <a:ext cx="23364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17"/>
          <p:cNvSpPr txBox="1"/>
          <p:nvPr>
            <p:ph idx="2" type="title"/>
          </p:nvPr>
        </p:nvSpPr>
        <p:spPr>
          <a:xfrm>
            <a:off x="3403800" y="3261513"/>
            <a:ext cx="2336400" cy="43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7" name="Google Shape;487;p17"/>
          <p:cNvSpPr txBox="1"/>
          <p:nvPr>
            <p:ph idx="3" type="subTitle"/>
          </p:nvPr>
        </p:nvSpPr>
        <p:spPr>
          <a:xfrm>
            <a:off x="3403800" y="3848055"/>
            <a:ext cx="23364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8" name="Google Shape;488;p17"/>
          <p:cNvSpPr txBox="1"/>
          <p:nvPr>
            <p:ph idx="4" type="title"/>
          </p:nvPr>
        </p:nvSpPr>
        <p:spPr>
          <a:xfrm>
            <a:off x="6087600" y="2651913"/>
            <a:ext cx="2336400" cy="43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9" name="Google Shape;489;p17"/>
          <p:cNvSpPr txBox="1"/>
          <p:nvPr>
            <p:ph idx="5" type="subTitle"/>
          </p:nvPr>
        </p:nvSpPr>
        <p:spPr>
          <a:xfrm>
            <a:off x="6087600" y="3238455"/>
            <a:ext cx="23364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0" name="Google Shape;490;p17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91" name="Google Shape;491;p17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92" name="Google Shape;492;p17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93" name="Google Shape;493;p17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7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7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7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7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7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7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7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7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7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7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06" name="Google Shape;506;p17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7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7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7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7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7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7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7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7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7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7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17"/>
          <p:cNvCxnSpPr/>
          <p:nvPr/>
        </p:nvCxnSpPr>
        <p:spPr>
          <a:xfrm>
            <a:off x="492600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8" name="Google Shape;518;p17"/>
          <p:cNvSpPr txBox="1"/>
          <p:nvPr>
            <p:ph idx="6"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_1">
    <p:bg>
      <p:bgPr>
        <a:solidFill>
          <a:schemeClr val="dk2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8"/>
          <p:cNvSpPr txBox="1"/>
          <p:nvPr>
            <p:ph type="ctrTitle"/>
          </p:nvPr>
        </p:nvSpPr>
        <p:spPr>
          <a:xfrm>
            <a:off x="2356838" y="614771"/>
            <a:ext cx="4359600" cy="1048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1" name="Google Shape;521;p18"/>
          <p:cNvSpPr txBox="1"/>
          <p:nvPr>
            <p:ph idx="1" type="subTitle"/>
          </p:nvPr>
        </p:nvSpPr>
        <p:spPr>
          <a:xfrm>
            <a:off x="2389688" y="2293150"/>
            <a:ext cx="42939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2" name="Google Shape;522;p18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23" name="Google Shape;523;p18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24" name="Google Shape;524;p18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25" name="Google Shape;525;p18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8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8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8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29" name="Google Shape;529;p18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8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8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8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8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8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8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8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8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38" name="Google Shape;538;p18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8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8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8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8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8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8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8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8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8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8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18"/>
          <p:cNvCxnSpPr/>
          <p:nvPr/>
        </p:nvCxnSpPr>
        <p:spPr>
          <a:xfrm>
            <a:off x="492600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18"/>
          <p:cNvSpPr txBox="1"/>
          <p:nvPr/>
        </p:nvSpPr>
        <p:spPr>
          <a:xfrm>
            <a:off x="2201150" y="3388025"/>
            <a:ext cx="46710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2"/>
              </a:rPr>
              <a:t>Slidesgo</a:t>
            </a:r>
            <a:r>
              <a:rPr b="1" i="0" lang="en" sz="1200" u="none" cap="none" strike="noStrike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3"/>
              </a:rPr>
              <a:t>Flaticon</a:t>
            </a:r>
            <a:r>
              <a:rPr b="1" i="0" lang="en" sz="1200" u="none" cap="none" strike="noStrike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highlight>
                  <a:schemeClr val="lt1"/>
                </a:highlight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4"/>
              </a:rPr>
              <a:t>Freepik</a:t>
            </a:r>
            <a:endParaRPr b="1" i="0" sz="1200" u="none" cap="none" strike="noStrike">
              <a:solidFill>
                <a:schemeClr val="dk2"/>
              </a:solidFill>
              <a:highlight>
                <a:schemeClr val="lt1"/>
              </a:highlight>
              <a:latin typeface="Jura"/>
              <a:ea typeface="Jura"/>
              <a:cs typeface="Jura"/>
              <a:sym typeface="Jur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BLANK_1_1_1_1_1_1_1_2"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0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55" name="Google Shape;555;p20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56" name="Google Shape;556;p20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0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0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0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60" name="Google Shape;560;p20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0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0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0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0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0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0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8" name="Google Shape;568;p20"/>
          <p:cNvCxnSpPr/>
          <p:nvPr/>
        </p:nvCxnSpPr>
        <p:spPr>
          <a:xfrm>
            <a:off x="491775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Google Shape;569;p20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70" name="Google Shape;570;p20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0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0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0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0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0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0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0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0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0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0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163541" y="3022350"/>
            <a:ext cx="1720800" cy="621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2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" type="subTitle"/>
          </p:nvPr>
        </p:nvSpPr>
        <p:spPr>
          <a:xfrm>
            <a:off x="1163541" y="3666900"/>
            <a:ext cx="1720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3"/>
          <p:cNvCxnSpPr/>
          <p:nvPr/>
        </p:nvCxnSpPr>
        <p:spPr>
          <a:xfrm>
            <a:off x="492600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3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3"/>
          <p:cNvSpPr txBox="1"/>
          <p:nvPr>
            <p:ph idx="3" type="subTitle"/>
          </p:nvPr>
        </p:nvSpPr>
        <p:spPr>
          <a:xfrm>
            <a:off x="6117291" y="3022350"/>
            <a:ext cx="1720800" cy="621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2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ungee"/>
              <a:buNone/>
              <a:defRPr sz="25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60" name="Google Shape;60;p3"/>
          <p:cNvSpPr txBox="1"/>
          <p:nvPr>
            <p:ph idx="4" type="subTitle"/>
          </p:nvPr>
        </p:nvSpPr>
        <p:spPr>
          <a:xfrm>
            <a:off x="6117291" y="3666900"/>
            <a:ext cx="1720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">
  <p:cSld name="BLANK_1_1_1_1_1_1_1_1_1">
    <p:bg>
      <p:bgPr>
        <a:solidFill>
          <a:schemeClr val="dk2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1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83" name="Google Shape;583;p21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1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1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1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1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1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1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1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21"/>
          <p:cNvCxnSpPr/>
          <p:nvPr/>
        </p:nvCxnSpPr>
        <p:spPr>
          <a:xfrm>
            <a:off x="492600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21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93" name="Google Shape;593;p21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94" name="Google Shape;594;p21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95" name="Google Shape;595;p21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1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1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1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99" name="Google Shape;599;p21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1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1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1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1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1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1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1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1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1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1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>
            <p:ph type="title"/>
          </p:nvPr>
        </p:nvSpPr>
        <p:spPr>
          <a:xfrm>
            <a:off x="3914500" y="1001875"/>
            <a:ext cx="45144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" name="Google Shape;63;p4"/>
          <p:cNvSpPr txBox="1"/>
          <p:nvPr>
            <p:ph idx="1" type="subTitle"/>
          </p:nvPr>
        </p:nvSpPr>
        <p:spPr>
          <a:xfrm>
            <a:off x="3914500" y="1631702"/>
            <a:ext cx="45144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2" type="title"/>
          </p:nvPr>
        </p:nvSpPr>
        <p:spPr>
          <a:xfrm>
            <a:off x="3914500" y="2305617"/>
            <a:ext cx="4514400" cy="64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5" name="Google Shape;65;p4"/>
          <p:cNvSpPr txBox="1"/>
          <p:nvPr>
            <p:ph idx="3" type="subTitle"/>
          </p:nvPr>
        </p:nvSpPr>
        <p:spPr>
          <a:xfrm>
            <a:off x="3914500" y="2935444"/>
            <a:ext cx="45144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"/>
          <p:cNvSpPr txBox="1"/>
          <p:nvPr>
            <p:ph idx="4" type="title"/>
          </p:nvPr>
        </p:nvSpPr>
        <p:spPr>
          <a:xfrm>
            <a:off x="3914500" y="3609371"/>
            <a:ext cx="45144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7" name="Google Shape;67;p4"/>
          <p:cNvSpPr txBox="1"/>
          <p:nvPr>
            <p:ph idx="5" type="subTitle"/>
          </p:nvPr>
        </p:nvSpPr>
        <p:spPr>
          <a:xfrm>
            <a:off x="3914500" y="4239199"/>
            <a:ext cx="45144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4"/>
          <p:cNvCxnSpPr/>
          <p:nvPr/>
        </p:nvCxnSpPr>
        <p:spPr>
          <a:xfrm>
            <a:off x="491775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4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1726200" y="1605825"/>
            <a:ext cx="5691600" cy="841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5"/>
          <p:cNvSpPr txBox="1"/>
          <p:nvPr>
            <p:ph idx="1" type="subTitle"/>
          </p:nvPr>
        </p:nvSpPr>
        <p:spPr>
          <a:xfrm>
            <a:off x="1883400" y="2700025"/>
            <a:ext cx="53772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>
            <a:off x="492600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/>
          <p:nvPr>
            <p:ph idx="1" type="subTitle"/>
          </p:nvPr>
        </p:nvSpPr>
        <p:spPr>
          <a:xfrm>
            <a:off x="720000" y="1600200"/>
            <a:ext cx="43713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6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6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6"/>
          <p:cNvCxnSpPr/>
          <p:nvPr/>
        </p:nvCxnSpPr>
        <p:spPr>
          <a:xfrm>
            <a:off x="491775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6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>
            <p:ph type="title"/>
          </p:nvPr>
        </p:nvSpPr>
        <p:spPr>
          <a:xfrm>
            <a:off x="1458150" y="2488450"/>
            <a:ext cx="6227700" cy="531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0" name="Google Shape;160;p7"/>
          <p:cNvSpPr txBox="1"/>
          <p:nvPr>
            <p:ph idx="1" type="subTitle"/>
          </p:nvPr>
        </p:nvSpPr>
        <p:spPr>
          <a:xfrm>
            <a:off x="699300" y="830375"/>
            <a:ext cx="77298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7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type="title"/>
          </p:nvPr>
        </p:nvSpPr>
        <p:spPr>
          <a:xfrm>
            <a:off x="699300" y="2952003"/>
            <a:ext cx="7729500" cy="166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8"/>
          <p:cNvSpPr txBox="1"/>
          <p:nvPr>
            <p:ph idx="1" type="subTitle"/>
          </p:nvPr>
        </p:nvSpPr>
        <p:spPr>
          <a:xfrm>
            <a:off x="1431650" y="1944375"/>
            <a:ext cx="62808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8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8"/>
          <p:cNvCxnSpPr/>
          <p:nvPr/>
        </p:nvCxnSpPr>
        <p:spPr>
          <a:xfrm>
            <a:off x="491775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8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9"/>
          <p:cNvCxnSpPr/>
          <p:nvPr/>
        </p:nvCxnSpPr>
        <p:spPr>
          <a:xfrm>
            <a:off x="492600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9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10"/>
          <p:cNvSpPr txBox="1"/>
          <p:nvPr>
            <p:ph idx="1" type="body"/>
          </p:nvPr>
        </p:nvSpPr>
        <p:spPr>
          <a:xfrm>
            <a:off x="720000" y="1244800"/>
            <a:ext cx="7704000" cy="3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ungee"/>
              <a:buAutoNum type="arabicPeriod"/>
              <a:defRPr sz="1100">
                <a:latin typeface="Jura SemiBold"/>
                <a:ea typeface="Jura SemiBold"/>
                <a:cs typeface="Jura SemiBold"/>
                <a:sym typeface="Jura SemiBold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2" name="Google Shape;252;p10"/>
          <p:cNvSpPr/>
          <p:nvPr/>
        </p:nvSpPr>
        <p:spPr>
          <a:xfrm>
            <a:off x="514746" y="137075"/>
            <a:ext cx="17382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2361317" y="137075"/>
            <a:ext cx="4413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2910988" y="137075"/>
            <a:ext cx="1301400" cy="475500"/>
          </a:xfrm>
          <a:prstGeom prst="snip2DiagRect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24447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586564" y="205350"/>
            <a:ext cx="339000" cy="33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1009325" y="205350"/>
            <a:ext cx="1171800" cy="339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4320758" y="137075"/>
            <a:ext cx="6501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436955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44342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44988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45635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46281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469280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4757450" y="181350"/>
            <a:ext cx="104700" cy="38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4822100" y="181350"/>
            <a:ext cx="104700" cy="38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p10"/>
          <p:cNvCxnSpPr/>
          <p:nvPr/>
        </p:nvCxnSpPr>
        <p:spPr>
          <a:xfrm>
            <a:off x="491775" y="4998850"/>
            <a:ext cx="81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10"/>
          <p:cNvSpPr/>
          <p:nvPr/>
        </p:nvSpPr>
        <p:spPr>
          <a:xfrm>
            <a:off x="5072159" y="137075"/>
            <a:ext cx="35775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82916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79772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76627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3483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70339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67195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64050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609066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577623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5461814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5147389" y="2438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ungee"/>
              <a:buNone/>
              <a:defRPr b="1" i="0" sz="28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ungee"/>
              <a:buNone/>
              <a:defRPr b="1" i="0" sz="28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ungee"/>
              <a:buNone/>
              <a:defRPr b="1" i="0" sz="28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ungee"/>
              <a:buNone/>
              <a:defRPr b="1" i="0" sz="28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ungee"/>
              <a:buNone/>
              <a:defRPr b="1" i="0" sz="28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ungee"/>
              <a:buNone/>
              <a:defRPr b="1" i="0" sz="28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ungee"/>
              <a:buNone/>
              <a:defRPr b="1" i="0" sz="28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ungee"/>
              <a:buNone/>
              <a:defRPr b="1" i="0" sz="28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ungee"/>
              <a:buNone/>
              <a:defRPr b="1" i="0" sz="28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ura"/>
              <a:buChar char="●"/>
              <a:defRPr b="1" i="0" sz="1400" u="none" cap="none" strike="noStrike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ura"/>
              <a:buChar char="○"/>
              <a:defRPr b="1" i="0" sz="1400" u="none" cap="none" strike="noStrike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ura"/>
              <a:buChar char="■"/>
              <a:defRPr b="1" i="0" sz="1400" u="none" cap="none" strike="noStrike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ura"/>
              <a:buChar char="●"/>
              <a:defRPr b="1" i="0" sz="1400" u="none" cap="none" strike="noStrike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ura"/>
              <a:buChar char="○"/>
              <a:defRPr b="1" i="0" sz="1400" u="none" cap="none" strike="noStrike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ura"/>
              <a:buChar char="■"/>
              <a:defRPr b="1" i="0" sz="1400" u="none" cap="none" strike="noStrike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ura"/>
              <a:buChar char="●"/>
              <a:defRPr b="1" i="0" sz="1400" u="none" cap="none" strike="noStrike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ura"/>
              <a:buChar char="○"/>
              <a:defRPr b="1" i="0" sz="1400" u="none" cap="none" strike="noStrike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Jura"/>
              <a:buChar char="■"/>
              <a:defRPr b="1" i="0" sz="1400" u="none" cap="none" strike="noStrike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13.jpg"/><Relationship Id="rId5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23.jpg"/><Relationship Id="rId6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2"/>
          <p:cNvSpPr txBox="1"/>
          <p:nvPr>
            <p:ph type="ctrTitle"/>
          </p:nvPr>
        </p:nvSpPr>
        <p:spPr>
          <a:xfrm>
            <a:off x="514746" y="1586094"/>
            <a:ext cx="5063092" cy="25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>
                <a:solidFill>
                  <a:schemeClr val="lt1"/>
                </a:solidFill>
              </a:rPr>
              <a:t>Predictive Modeling :</a:t>
            </a:r>
            <a:br>
              <a:rPr lang="en" sz="3200">
                <a:solidFill>
                  <a:schemeClr val="lt1"/>
                </a:solidFill>
              </a:rPr>
            </a:br>
            <a:br>
              <a:rPr lang="en" sz="2900">
                <a:solidFill>
                  <a:schemeClr val="lt1"/>
                </a:solidFill>
              </a:rPr>
            </a:br>
            <a:r>
              <a:rPr lang="en" sz="4400">
                <a:solidFill>
                  <a:schemeClr val="lt1"/>
                </a:solidFill>
              </a:rPr>
              <a:t>Adolescent ALCOHOLism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615" name="Google Shape;615;p22"/>
          <p:cNvSpPr/>
          <p:nvPr/>
        </p:nvSpPr>
        <p:spPr>
          <a:xfrm>
            <a:off x="5079229" y="137075"/>
            <a:ext cx="3572400" cy="4755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pic>
        <p:nvPicPr>
          <p:cNvPr id="616" name="Google Shape;616;p22"/>
          <p:cNvPicPr preferRelativeResize="0"/>
          <p:nvPr/>
        </p:nvPicPr>
        <p:blipFill rotWithShape="1">
          <a:blip r:embed="rId3">
            <a:alphaModFix/>
          </a:blip>
          <a:srcRect b="30130" l="18540" r="63886" t="15164"/>
          <a:stretch/>
        </p:blipFill>
        <p:spPr>
          <a:xfrm>
            <a:off x="5577838" y="1688813"/>
            <a:ext cx="1266600" cy="2217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7" name="Google Shape;617;p22"/>
          <p:cNvSpPr/>
          <p:nvPr/>
        </p:nvSpPr>
        <p:spPr>
          <a:xfrm>
            <a:off x="6063825" y="1426913"/>
            <a:ext cx="829200" cy="27576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22"/>
          <p:cNvPicPr preferRelativeResize="0"/>
          <p:nvPr/>
        </p:nvPicPr>
        <p:blipFill rotWithShape="1">
          <a:blip r:embed="rId4">
            <a:alphaModFix/>
          </a:blip>
          <a:srcRect b="15123" l="33906" r="38446" t="152"/>
          <a:stretch/>
        </p:blipFill>
        <p:spPr>
          <a:xfrm>
            <a:off x="6425943" y="1088350"/>
            <a:ext cx="1992300" cy="34347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9" name="Google Shape;619;p22"/>
          <p:cNvSpPr/>
          <p:nvPr/>
        </p:nvSpPr>
        <p:spPr>
          <a:xfrm>
            <a:off x="5887139" y="1324194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2"/>
          <p:cNvSpPr/>
          <p:nvPr/>
        </p:nvSpPr>
        <p:spPr>
          <a:xfrm>
            <a:off x="7604365" y="4065259"/>
            <a:ext cx="650100" cy="620400"/>
          </a:xfrm>
          <a:prstGeom prst="star4">
            <a:avLst>
              <a:gd fmla="val 125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2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2"/>
          <p:cNvSpPr/>
          <p:nvPr/>
        </p:nvSpPr>
        <p:spPr>
          <a:xfrm rot="-5400000">
            <a:off x="6470250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ungee"/>
              </a:rPr>
              <a:t>SLIDESGO</a:t>
            </a:r>
          </a:p>
        </p:txBody>
      </p:sp>
      <p:sp>
        <p:nvSpPr>
          <p:cNvPr id="624" name="Google Shape;624;p22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1"/>
          <p:cNvSpPr txBox="1"/>
          <p:nvPr>
            <p:ph type="title"/>
          </p:nvPr>
        </p:nvSpPr>
        <p:spPr>
          <a:xfrm>
            <a:off x="4428067" y="1666026"/>
            <a:ext cx="4162577" cy="1947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000"/>
              <a:t>6. Predictive modeling</a:t>
            </a:r>
            <a:endParaRPr sz="4800"/>
          </a:p>
        </p:txBody>
      </p:sp>
      <p:pic>
        <p:nvPicPr>
          <p:cNvPr id="753" name="Google Shape;753;p31"/>
          <p:cNvPicPr preferRelativeResize="0"/>
          <p:nvPr/>
        </p:nvPicPr>
        <p:blipFill rotWithShape="1">
          <a:blip r:embed="rId3">
            <a:alphaModFix/>
          </a:blip>
          <a:srcRect b="32165" l="3227" r="3227" t="46161"/>
          <a:stretch/>
        </p:blipFill>
        <p:spPr>
          <a:xfrm>
            <a:off x="699288" y="3031275"/>
            <a:ext cx="3861000" cy="1590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4" name="Google Shape;754;p31"/>
          <p:cNvPicPr preferRelativeResize="0"/>
          <p:nvPr/>
        </p:nvPicPr>
        <p:blipFill rotWithShape="1">
          <a:blip r:embed="rId4">
            <a:alphaModFix/>
          </a:blip>
          <a:srcRect b="45981" l="3505" r="3513" t="32477"/>
          <a:stretch/>
        </p:blipFill>
        <p:spPr>
          <a:xfrm>
            <a:off x="699288" y="1994275"/>
            <a:ext cx="3861000" cy="1590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5" name="Google Shape;755;p31"/>
          <p:cNvPicPr preferRelativeResize="0"/>
          <p:nvPr/>
        </p:nvPicPr>
        <p:blipFill rotWithShape="1">
          <a:blip r:embed="rId5">
            <a:alphaModFix/>
          </a:blip>
          <a:srcRect b="59758" l="2280" r="2280" t="18128"/>
          <a:stretch/>
        </p:blipFill>
        <p:spPr>
          <a:xfrm>
            <a:off x="699288" y="1083300"/>
            <a:ext cx="3861000" cy="1590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6" name="Google Shape;756;p31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1"/>
          <p:cNvSpPr/>
          <p:nvPr/>
        </p:nvSpPr>
        <p:spPr>
          <a:xfrm rot="-5400000">
            <a:off x="6470250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1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ungee"/>
              </a:rPr>
              <a:t>SLIDESGO</a:t>
            </a:r>
          </a:p>
        </p:txBody>
      </p:sp>
      <p:sp>
        <p:nvSpPr>
          <p:cNvPr id="759" name="Google Shape;759;p31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2"/>
          <p:cNvSpPr txBox="1"/>
          <p:nvPr>
            <p:ph type="title"/>
          </p:nvPr>
        </p:nvSpPr>
        <p:spPr>
          <a:xfrm>
            <a:off x="524933" y="715739"/>
            <a:ext cx="8060268" cy="799116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6. Predictive Analysis :  Weekday vs. weekend alcohol consumption</a:t>
            </a:r>
            <a:endParaRPr/>
          </a:p>
        </p:txBody>
      </p:sp>
      <p:sp>
        <p:nvSpPr>
          <p:cNvPr id="765" name="Google Shape;765;p32"/>
          <p:cNvSpPr txBox="1"/>
          <p:nvPr>
            <p:ph idx="1" type="subTitle"/>
          </p:nvPr>
        </p:nvSpPr>
        <p:spPr>
          <a:xfrm>
            <a:off x="524933" y="4669613"/>
            <a:ext cx="4249758" cy="329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Minimal Weekday Alcohol Consumption</a:t>
            </a:r>
            <a:endParaRPr/>
          </a:p>
        </p:txBody>
      </p:sp>
      <p:sp>
        <p:nvSpPr>
          <p:cNvPr id="766" name="Google Shape;766;p32"/>
          <p:cNvSpPr/>
          <p:nvPr/>
        </p:nvSpPr>
        <p:spPr>
          <a:xfrm>
            <a:off x="721023" y="3820858"/>
            <a:ext cx="498300" cy="4755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2"/>
          <p:cNvSpPr/>
          <p:nvPr/>
        </p:nvSpPr>
        <p:spPr>
          <a:xfrm>
            <a:off x="7811708" y="1514855"/>
            <a:ext cx="498300" cy="4755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2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2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Bungee"/>
              </a:rPr>
              <a:t>SLIDESGO</a:t>
            </a:r>
          </a:p>
        </p:txBody>
      </p:sp>
      <p:sp>
        <p:nvSpPr>
          <p:cNvPr id="770" name="Google Shape;770;p32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771" name="Google Shape;771;p32"/>
          <p:cNvSpPr/>
          <p:nvPr/>
        </p:nvSpPr>
        <p:spPr>
          <a:xfrm rot="-5400000">
            <a:off x="64702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Google Shape;7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46" y="1590757"/>
            <a:ext cx="5455441" cy="316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3"/>
          <p:cNvSpPr txBox="1"/>
          <p:nvPr>
            <p:ph type="title"/>
          </p:nvPr>
        </p:nvSpPr>
        <p:spPr>
          <a:xfrm>
            <a:off x="524933" y="715739"/>
            <a:ext cx="8060268" cy="799116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6. Predictive Analysis :  Weekday vs. weekend alcohol consumption</a:t>
            </a:r>
            <a:endParaRPr/>
          </a:p>
        </p:txBody>
      </p:sp>
      <p:sp>
        <p:nvSpPr>
          <p:cNvPr id="778" name="Google Shape;778;p33"/>
          <p:cNvSpPr txBox="1"/>
          <p:nvPr>
            <p:ph idx="1" type="subTitle"/>
          </p:nvPr>
        </p:nvSpPr>
        <p:spPr>
          <a:xfrm>
            <a:off x="540726" y="4612460"/>
            <a:ext cx="5447379" cy="329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Alcohol Consumption on Weekends</a:t>
            </a:r>
            <a:endParaRPr/>
          </a:p>
        </p:txBody>
      </p:sp>
      <p:sp>
        <p:nvSpPr>
          <p:cNvPr id="779" name="Google Shape;779;p33"/>
          <p:cNvSpPr/>
          <p:nvPr/>
        </p:nvSpPr>
        <p:spPr>
          <a:xfrm>
            <a:off x="7617066" y="1768724"/>
            <a:ext cx="498300" cy="4755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3"/>
          <p:cNvSpPr/>
          <p:nvPr/>
        </p:nvSpPr>
        <p:spPr>
          <a:xfrm>
            <a:off x="1051034" y="3893913"/>
            <a:ext cx="498300" cy="4755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3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3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Bungee"/>
              </a:rPr>
              <a:t>SLIDESGO</a:t>
            </a:r>
          </a:p>
        </p:txBody>
      </p:sp>
      <p:sp>
        <p:nvSpPr>
          <p:cNvPr id="783" name="Google Shape;783;p33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784" name="Google Shape;784;p33"/>
          <p:cNvSpPr/>
          <p:nvPr/>
        </p:nvSpPr>
        <p:spPr>
          <a:xfrm rot="-5400000">
            <a:off x="64702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153" y="1612403"/>
            <a:ext cx="5301693" cy="307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4"/>
          <p:cNvSpPr/>
          <p:nvPr/>
        </p:nvSpPr>
        <p:spPr>
          <a:xfrm flipH="1">
            <a:off x="707543" y="3871234"/>
            <a:ext cx="988800" cy="988800"/>
          </a:xfrm>
          <a:prstGeom prst="round2DiagRect">
            <a:avLst>
              <a:gd fmla="val 50000" name="adj1"/>
              <a:gd fmla="val 6554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4"/>
          <p:cNvSpPr/>
          <p:nvPr/>
        </p:nvSpPr>
        <p:spPr>
          <a:xfrm flipH="1">
            <a:off x="433643" y="3585962"/>
            <a:ext cx="841800" cy="841800"/>
          </a:xfrm>
          <a:prstGeom prst="round2DiagRect">
            <a:avLst>
              <a:gd fmla="val 50000" name="adj1"/>
              <a:gd fmla="val 6554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4"/>
          <p:cNvSpPr txBox="1"/>
          <p:nvPr>
            <p:ph type="title"/>
          </p:nvPr>
        </p:nvSpPr>
        <p:spPr>
          <a:xfrm>
            <a:off x="514725" y="715738"/>
            <a:ext cx="8136925" cy="781483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6. Predictive Analysis :  weekend alcohol consumption</a:t>
            </a:r>
            <a:endParaRPr/>
          </a:p>
        </p:txBody>
      </p:sp>
      <p:sp>
        <p:nvSpPr>
          <p:cNvPr id="793" name="Google Shape;793;p34"/>
          <p:cNvSpPr/>
          <p:nvPr/>
        </p:nvSpPr>
        <p:spPr>
          <a:xfrm flipH="1">
            <a:off x="1000943" y="1724638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4"/>
          <p:cNvSpPr/>
          <p:nvPr/>
        </p:nvSpPr>
        <p:spPr>
          <a:xfrm flipH="1">
            <a:off x="8001550" y="1709134"/>
            <a:ext cx="650100" cy="6204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4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34"/>
          <p:cNvSpPr/>
          <p:nvPr/>
        </p:nvSpPr>
        <p:spPr>
          <a:xfrm rot="-5400000">
            <a:off x="6470250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4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ungee"/>
              </a:rPr>
              <a:t>SLIDESGO</a:t>
            </a:r>
          </a:p>
        </p:txBody>
      </p:sp>
      <p:sp>
        <p:nvSpPr>
          <p:cNvPr id="798" name="Google Shape;798;p34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pic>
        <p:nvPicPr>
          <p:cNvPr id="799" name="Google Shape;7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427" y="2019334"/>
            <a:ext cx="8147398" cy="24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/>
          <p:nvPr/>
        </p:nvSpPr>
        <p:spPr>
          <a:xfrm flipH="1">
            <a:off x="707543" y="3871234"/>
            <a:ext cx="988800" cy="988800"/>
          </a:xfrm>
          <a:prstGeom prst="round2DiagRect">
            <a:avLst>
              <a:gd fmla="val 50000" name="adj1"/>
              <a:gd fmla="val 6554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5"/>
          <p:cNvSpPr/>
          <p:nvPr/>
        </p:nvSpPr>
        <p:spPr>
          <a:xfrm flipH="1">
            <a:off x="433643" y="3585962"/>
            <a:ext cx="841800" cy="841800"/>
          </a:xfrm>
          <a:prstGeom prst="round2DiagRect">
            <a:avLst>
              <a:gd fmla="val 50000" name="adj1"/>
              <a:gd fmla="val 6554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5"/>
          <p:cNvSpPr txBox="1"/>
          <p:nvPr>
            <p:ph type="title"/>
          </p:nvPr>
        </p:nvSpPr>
        <p:spPr>
          <a:xfrm>
            <a:off x="514725" y="715738"/>
            <a:ext cx="8136925" cy="781483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6. Predictive Analysis :  weekend alcohol consumption</a:t>
            </a:r>
            <a:endParaRPr/>
          </a:p>
        </p:txBody>
      </p:sp>
      <p:sp>
        <p:nvSpPr>
          <p:cNvPr id="807" name="Google Shape;807;p35"/>
          <p:cNvSpPr/>
          <p:nvPr/>
        </p:nvSpPr>
        <p:spPr>
          <a:xfrm flipH="1">
            <a:off x="1000943" y="1724638"/>
            <a:ext cx="274500" cy="2619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5"/>
          <p:cNvSpPr/>
          <p:nvPr/>
        </p:nvSpPr>
        <p:spPr>
          <a:xfrm flipH="1">
            <a:off x="8001550" y="1709134"/>
            <a:ext cx="650100" cy="6204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5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5"/>
          <p:cNvSpPr/>
          <p:nvPr/>
        </p:nvSpPr>
        <p:spPr>
          <a:xfrm rot="-5400000">
            <a:off x="6470250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5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ungee"/>
              </a:rPr>
              <a:t>SLIDESGO</a:t>
            </a:r>
          </a:p>
        </p:txBody>
      </p:sp>
      <p:sp>
        <p:nvSpPr>
          <p:cNvPr id="812" name="Google Shape;812;p35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pic>
        <p:nvPicPr>
          <p:cNvPr id="813" name="Google Shape;8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543" y="1720914"/>
            <a:ext cx="7557961" cy="303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6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7. Results – classification report</a:t>
            </a:r>
            <a:endParaRPr sz="2800"/>
          </a:p>
        </p:txBody>
      </p:sp>
      <p:graphicFrame>
        <p:nvGraphicFramePr>
          <p:cNvPr id="819" name="Google Shape;819;p36"/>
          <p:cNvGraphicFramePr/>
          <p:nvPr/>
        </p:nvGraphicFramePr>
        <p:xfrm>
          <a:off x="718399" y="20160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{72887220-AD46-4953-B609-239E6099CFA3}</a:tableStyleId>
              </a:tblPr>
              <a:tblGrid>
                <a:gridCol w="555000"/>
                <a:gridCol w="1699325"/>
                <a:gridCol w="1416100"/>
                <a:gridCol w="1482650"/>
                <a:gridCol w="1288275"/>
                <a:gridCol w="1288275"/>
              </a:tblGrid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no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Classifiers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accuracy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precision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recall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F1-score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95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1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k-</a:t>
                      </a: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Nearest Neighbors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90%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90%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chemeClr val="lt1"/>
                          </a:solidFill>
                          <a:highlight>
                            <a:schemeClr val="dk2"/>
                          </a:highlight>
                          <a:latin typeface="Jura"/>
                          <a:ea typeface="Jura"/>
                          <a:cs typeface="Jura"/>
                          <a:sym typeface="Jura"/>
                        </a:rPr>
                        <a:t>90%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90%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2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Support Vector Machines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8</a:t>
                      </a: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9%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9</a:t>
                      </a:r>
                      <a:r>
                        <a:rPr b="1" lang="en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0</a:t>
                      </a: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%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8</a:t>
                      </a:r>
                      <a:r>
                        <a:rPr b="1" lang="en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8</a:t>
                      </a: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%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89</a:t>
                      </a: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%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3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One Vs Rest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82%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85%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79%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Jura"/>
                          <a:ea typeface="Jura"/>
                          <a:cs typeface="Jura"/>
                          <a:sym typeface="Jura"/>
                        </a:rPr>
                        <a:t>81%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Jura"/>
                        <a:ea typeface="Jura"/>
                        <a:cs typeface="Jura"/>
                        <a:sym typeface="Jur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0" name="Google Shape;820;p36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6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Bungee"/>
              </a:rPr>
              <a:t>SLIDESGO</a:t>
            </a:r>
          </a:p>
        </p:txBody>
      </p:sp>
      <p:sp>
        <p:nvSpPr>
          <p:cNvPr id="822" name="Google Shape;822;p36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823" name="Google Shape;823;p36"/>
          <p:cNvSpPr/>
          <p:nvPr/>
        </p:nvSpPr>
        <p:spPr>
          <a:xfrm rot="-5400000">
            <a:off x="64702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"/>
          <p:cNvSpPr txBox="1"/>
          <p:nvPr>
            <p:ph idx="6"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7. Results – confusion matrix</a:t>
            </a:r>
            <a:endParaRPr sz="2800"/>
          </a:p>
        </p:txBody>
      </p:sp>
      <p:sp>
        <p:nvSpPr>
          <p:cNvPr id="829" name="Google Shape;829;p37"/>
          <p:cNvSpPr txBox="1"/>
          <p:nvPr>
            <p:ph type="title"/>
          </p:nvPr>
        </p:nvSpPr>
        <p:spPr>
          <a:xfrm>
            <a:off x="720000" y="2062912"/>
            <a:ext cx="2336400" cy="3615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830" name="Google Shape;830;p37"/>
          <p:cNvSpPr txBox="1"/>
          <p:nvPr>
            <p:ph idx="2" type="title"/>
          </p:nvPr>
        </p:nvSpPr>
        <p:spPr>
          <a:xfrm>
            <a:off x="3403800" y="2062912"/>
            <a:ext cx="2336400" cy="3615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831" name="Google Shape;831;p37"/>
          <p:cNvSpPr txBox="1"/>
          <p:nvPr>
            <p:ph idx="4" type="title"/>
          </p:nvPr>
        </p:nvSpPr>
        <p:spPr>
          <a:xfrm>
            <a:off x="6087600" y="2062912"/>
            <a:ext cx="2336400" cy="3615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OvR</a:t>
            </a:r>
            <a:endParaRPr/>
          </a:p>
        </p:txBody>
      </p:sp>
      <p:grpSp>
        <p:nvGrpSpPr>
          <p:cNvPr id="832" name="Google Shape;832;p37"/>
          <p:cNvGrpSpPr/>
          <p:nvPr/>
        </p:nvGrpSpPr>
        <p:grpSpPr>
          <a:xfrm>
            <a:off x="6968828" y="1238427"/>
            <a:ext cx="573933" cy="623418"/>
            <a:chOff x="6872838" y="1927175"/>
            <a:chExt cx="765913" cy="831954"/>
          </a:xfrm>
        </p:grpSpPr>
        <p:sp>
          <p:nvSpPr>
            <p:cNvPr id="833" name="Google Shape;833;p37"/>
            <p:cNvSpPr/>
            <p:nvPr/>
          </p:nvSpPr>
          <p:spPr>
            <a:xfrm>
              <a:off x="7143041" y="2277509"/>
              <a:ext cx="225611" cy="124896"/>
            </a:xfrm>
            <a:custGeom>
              <a:rect b="b" l="l" r="r" t="t"/>
              <a:pathLst>
                <a:path extrusionOk="0" h="2190" w="3956">
                  <a:moveTo>
                    <a:pt x="3515" y="429"/>
                  </a:moveTo>
                  <a:cubicBezTo>
                    <a:pt x="3466" y="754"/>
                    <a:pt x="3322" y="1051"/>
                    <a:pt x="3103" y="1276"/>
                  </a:cubicBezTo>
                  <a:cubicBezTo>
                    <a:pt x="2827" y="946"/>
                    <a:pt x="2415" y="747"/>
                    <a:pt x="1975" y="747"/>
                  </a:cubicBezTo>
                  <a:cubicBezTo>
                    <a:pt x="1534" y="747"/>
                    <a:pt x="1122" y="946"/>
                    <a:pt x="846" y="1276"/>
                  </a:cubicBezTo>
                  <a:cubicBezTo>
                    <a:pt x="632" y="1051"/>
                    <a:pt x="483" y="754"/>
                    <a:pt x="440" y="429"/>
                  </a:cubicBezTo>
                  <a:close/>
                  <a:moveTo>
                    <a:pt x="1977" y="1175"/>
                  </a:moveTo>
                  <a:cubicBezTo>
                    <a:pt x="2272" y="1175"/>
                    <a:pt x="2566" y="1299"/>
                    <a:pt x="2773" y="1546"/>
                  </a:cubicBezTo>
                  <a:cubicBezTo>
                    <a:pt x="2528" y="1691"/>
                    <a:pt x="2252" y="1764"/>
                    <a:pt x="1977" y="1764"/>
                  </a:cubicBezTo>
                  <a:cubicBezTo>
                    <a:pt x="1702" y="1764"/>
                    <a:pt x="1427" y="1691"/>
                    <a:pt x="1183" y="1546"/>
                  </a:cubicBezTo>
                  <a:cubicBezTo>
                    <a:pt x="1389" y="1299"/>
                    <a:pt x="1683" y="1175"/>
                    <a:pt x="1977" y="1175"/>
                  </a:cubicBezTo>
                  <a:close/>
                  <a:moveTo>
                    <a:pt x="214" y="0"/>
                  </a:moveTo>
                  <a:cubicBezTo>
                    <a:pt x="94" y="0"/>
                    <a:pt x="0" y="94"/>
                    <a:pt x="0" y="214"/>
                  </a:cubicBezTo>
                  <a:cubicBezTo>
                    <a:pt x="0" y="1287"/>
                    <a:pt x="863" y="2189"/>
                    <a:pt x="1975" y="2189"/>
                  </a:cubicBezTo>
                  <a:cubicBezTo>
                    <a:pt x="3075" y="2189"/>
                    <a:pt x="3956" y="1298"/>
                    <a:pt x="3956" y="214"/>
                  </a:cubicBezTo>
                  <a:cubicBezTo>
                    <a:pt x="3956" y="94"/>
                    <a:pt x="3862" y="0"/>
                    <a:pt x="3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6872838" y="1927175"/>
              <a:ext cx="765913" cy="831954"/>
            </a:xfrm>
            <a:custGeom>
              <a:rect b="b" l="l" r="r" t="t"/>
              <a:pathLst>
                <a:path extrusionOk="0" h="14588" w="13430">
                  <a:moveTo>
                    <a:pt x="3418" y="4361"/>
                  </a:moveTo>
                  <a:lnTo>
                    <a:pt x="3533" y="5928"/>
                  </a:lnTo>
                  <a:cubicBezTo>
                    <a:pt x="3022" y="5862"/>
                    <a:pt x="2626" y="5422"/>
                    <a:pt x="2626" y="4900"/>
                  </a:cubicBezTo>
                  <a:lnTo>
                    <a:pt x="2626" y="4823"/>
                  </a:lnTo>
                  <a:cubicBezTo>
                    <a:pt x="2626" y="4569"/>
                    <a:pt x="2834" y="4361"/>
                    <a:pt x="3088" y="4361"/>
                  </a:cubicBezTo>
                  <a:close/>
                  <a:moveTo>
                    <a:pt x="10344" y="4361"/>
                  </a:moveTo>
                  <a:cubicBezTo>
                    <a:pt x="10596" y="4361"/>
                    <a:pt x="10806" y="4569"/>
                    <a:pt x="10806" y="4823"/>
                  </a:cubicBezTo>
                  <a:lnTo>
                    <a:pt x="10806" y="4900"/>
                  </a:lnTo>
                  <a:cubicBezTo>
                    <a:pt x="10806" y="5422"/>
                    <a:pt x="10410" y="5862"/>
                    <a:pt x="9898" y="5928"/>
                  </a:cubicBezTo>
                  <a:lnTo>
                    <a:pt x="10014" y="4361"/>
                  </a:lnTo>
                  <a:close/>
                  <a:moveTo>
                    <a:pt x="6723" y="1"/>
                  </a:moveTo>
                  <a:cubicBezTo>
                    <a:pt x="5811" y="1"/>
                    <a:pt x="4908" y="371"/>
                    <a:pt x="4253" y="1076"/>
                  </a:cubicBezTo>
                  <a:cubicBezTo>
                    <a:pt x="3616" y="1759"/>
                    <a:pt x="3291" y="2683"/>
                    <a:pt x="3362" y="3612"/>
                  </a:cubicBezTo>
                  <a:lnTo>
                    <a:pt x="3385" y="3937"/>
                  </a:lnTo>
                  <a:lnTo>
                    <a:pt x="3088" y="3937"/>
                  </a:lnTo>
                  <a:cubicBezTo>
                    <a:pt x="2598" y="3937"/>
                    <a:pt x="2196" y="4333"/>
                    <a:pt x="2196" y="4823"/>
                  </a:cubicBezTo>
                  <a:lnTo>
                    <a:pt x="2196" y="4900"/>
                  </a:lnTo>
                  <a:cubicBezTo>
                    <a:pt x="2196" y="5669"/>
                    <a:pt x="2801" y="6308"/>
                    <a:pt x="3566" y="6357"/>
                  </a:cubicBezTo>
                  <a:cubicBezTo>
                    <a:pt x="3588" y="6423"/>
                    <a:pt x="3478" y="7578"/>
                    <a:pt x="4898" y="8607"/>
                  </a:cubicBezTo>
                  <a:lnTo>
                    <a:pt x="4898" y="9581"/>
                  </a:lnTo>
                  <a:cubicBezTo>
                    <a:pt x="4898" y="9614"/>
                    <a:pt x="4870" y="9642"/>
                    <a:pt x="4842" y="9642"/>
                  </a:cubicBezTo>
                  <a:lnTo>
                    <a:pt x="2103" y="9642"/>
                  </a:lnTo>
                  <a:cubicBezTo>
                    <a:pt x="942" y="9642"/>
                    <a:pt x="1" y="10582"/>
                    <a:pt x="1" y="11743"/>
                  </a:cubicBezTo>
                  <a:lnTo>
                    <a:pt x="1" y="12689"/>
                  </a:lnTo>
                  <a:cubicBezTo>
                    <a:pt x="1" y="12811"/>
                    <a:pt x="95" y="12904"/>
                    <a:pt x="216" y="12904"/>
                  </a:cubicBezTo>
                  <a:cubicBezTo>
                    <a:pt x="331" y="12904"/>
                    <a:pt x="425" y="12811"/>
                    <a:pt x="425" y="12689"/>
                  </a:cubicBezTo>
                  <a:lnTo>
                    <a:pt x="425" y="11743"/>
                  </a:lnTo>
                  <a:cubicBezTo>
                    <a:pt x="425" y="10818"/>
                    <a:pt x="1179" y="10066"/>
                    <a:pt x="2103" y="10066"/>
                  </a:cubicBezTo>
                  <a:lnTo>
                    <a:pt x="4370" y="10066"/>
                  </a:lnTo>
                  <a:cubicBezTo>
                    <a:pt x="4478" y="11340"/>
                    <a:pt x="5554" y="12216"/>
                    <a:pt x="6723" y="12216"/>
                  </a:cubicBezTo>
                  <a:cubicBezTo>
                    <a:pt x="7032" y="12216"/>
                    <a:pt x="7348" y="12155"/>
                    <a:pt x="7653" y="12024"/>
                  </a:cubicBezTo>
                  <a:cubicBezTo>
                    <a:pt x="7758" y="11974"/>
                    <a:pt x="7808" y="11848"/>
                    <a:pt x="7763" y="11737"/>
                  </a:cubicBezTo>
                  <a:cubicBezTo>
                    <a:pt x="7726" y="11659"/>
                    <a:pt x="7645" y="11612"/>
                    <a:pt x="7563" y="11612"/>
                  </a:cubicBezTo>
                  <a:cubicBezTo>
                    <a:pt x="7536" y="11612"/>
                    <a:pt x="7509" y="11617"/>
                    <a:pt x="7483" y="11628"/>
                  </a:cubicBezTo>
                  <a:cubicBezTo>
                    <a:pt x="7232" y="11736"/>
                    <a:pt x="6973" y="11787"/>
                    <a:pt x="6720" y="11787"/>
                  </a:cubicBezTo>
                  <a:cubicBezTo>
                    <a:pt x="5777" y="11787"/>
                    <a:pt x="4907" y="11088"/>
                    <a:pt x="4799" y="10066"/>
                  </a:cubicBezTo>
                  <a:lnTo>
                    <a:pt x="4842" y="10066"/>
                  </a:lnTo>
                  <a:cubicBezTo>
                    <a:pt x="5106" y="10066"/>
                    <a:pt x="5327" y="9851"/>
                    <a:pt x="5327" y="9581"/>
                  </a:cubicBezTo>
                  <a:lnTo>
                    <a:pt x="5327" y="8878"/>
                  </a:lnTo>
                  <a:cubicBezTo>
                    <a:pt x="5810" y="9152"/>
                    <a:pt x="6317" y="9312"/>
                    <a:pt x="6713" y="9312"/>
                  </a:cubicBezTo>
                  <a:cubicBezTo>
                    <a:pt x="7115" y="9312"/>
                    <a:pt x="7620" y="9152"/>
                    <a:pt x="8105" y="8878"/>
                  </a:cubicBezTo>
                  <a:lnTo>
                    <a:pt x="8105" y="9581"/>
                  </a:lnTo>
                  <a:cubicBezTo>
                    <a:pt x="8105" y="9851"/>
                    <a:pt x="8324" y="10066"/>
                    <a:pt x="8588" y="10066"/>
                  </a:cubicBezTo>
                  <a:lnTo>
                    <a:pt x="8633" y="10066"/>
                  </a:lnTo>
                  <a:cubicBezTo>
                    <a:pt x="8595" y="10439"/>
                    <a:pt x="8445" y="10792"/>
                    <a:pt x="8204" y="11082"/>
                  </a:cubicBezTo>
                  <a:cubicBezTo>
                    <a:pt x="8132" y="11176"/>
                    <a:pt x="8143" y="11308"/>
                    <a:pt x="8237" y="11386"/>
                  </a:cubicBezTo>
                  <a:cubicBezTo>
                    <a:pt x="8274" y="11417"/>
                    <a:pt x="8322" y="11432"/>
                    <a:pt x="8369" y="11432"/>
                  </a:cubicBezTo>
                  <a:cubicBezTo>
                    <a:pt x="8431" y="11432"/>
                    <a:pt x="8493" y="11406"/>
                    <a:pt x="8534" y="11353"/>
                  </a:cubicBezTo>
                  <a:cubicBezTo>
                    <a:pt x="8836" y="10990"/>
                    <a:pt x="9017" y="10538"/>
                    <a:pt x="9062" y="10066"/>
                  </a:cubicBezTo>
                  <a:lnTo>
                    <a:pt x="11328" y="10066"/>
                  </a:lnTo>
                  <a:cubicBezTo>
                    <a:pt x="12252" y="10066"/>
                    <a:pt x="13000" y="10818"/>
                    <a:pt x="13000" y="11743"/>
                  </a:cubicBezTo>
                  <a:lnTo>
                    <a:pt x="13000" y="14159"/>
                  </a:lnTo>
                  <a:lnTo>
                    <a:pt x="11157" y="14159"/>
                  </a:lnTo>
                  <a:lnTo>
                    <a:pt x="11157" y="13085"/>
                  </a:lnTo>
                  <a:cubicBezTo>
                    <a:pt x="11157" y="12964"/>
                    <a:pt x="11058" y="12871"/>
                    <a:pt x="10943" y="12871"/>
                  </a:cubicBezTo>
                  <a:cubicBezTo>
                    <a:pt x="10827" y="12871"/>
                    <a:pt x="10728" y="12964"/>
                    <a:pt x="10728" y="13085"/>
                  </a:cubicBezTo>
                  <a:lnTo>
                    <a:pt x="10728" y="14159"/>
                  </a:lnTo>
                  <a:lnTo>
                    <a:pt x="2702" y="14159"/>
                  </a:lnTo>
                  <a:lnTo>
                    <a:pt x="2702" y="13085"/>
                  </a:lnTo>
                  <a:cubicBezTo>
                    <a:pt x="2702" y="12964"/>
                    <a:pt x="2603" y="12871"/>
                    <a:pt x="2488" y="12871"/>
                  </a:cubicBezTo>
                  <a:cubicBezTo>
                    <a:pt x="2367" y="12871"/>
                    <a:pt x="2273" y="12964"/>
                    <a:pt x="2273" y="13085"/>
                  </a:cubicBezTo>
                  <a:lnTo>
                    <a:pt x="2273" y="14159"/>
                  </a:lnTo>
                  <a:lnTo>
                    <a:pt x="425" y="14159"/>
                  </a:lnTo>
                  <a:lnTo>
                    <a:pt x="425" y="13685"/>
                  </a:lnTo>
                  <a:cubicBezTo>
                    <a:pt x="425" y="13570"/>
                    <a:pt x="331" y="13476"/>
                    <a:pt x="216" y="13476"/>
                  </a:cubicBezTo>
                  <a:cubicBezTo>
                    <a:pt x="95" y="13476"/>
                    <a:pt x="1" y="13570"/>
                    <a:pt x="1" y="13685"/>
                  </a:cubicBezTo>
                  <a:lnTo>
                    <a:pt x="1" y="14373"/>
                  </a:lnTo>
                  <a:cubicBezTo>
                    <a:pt x="1" y="14489"/>
                    <a:pt x="95" y="14588"/>
                    <a:pt x="216" y="14588"/>
                  </a:cubicBezTo>
                  <a:lnTo>
                    <a:pt x="13216" y="14588"/>
                  </a:lnTo>
                  <a:cubicBezTo>
                    <a:pt x="13336" y="14588"/>
                    <a:pt x="13429" y="14489"/>
                    <a:pt x="13429" y="14373"/>
                  </a:cubicBezTo>
                  <a:lnTo>
                    <a:pt x="13429" y="11743"/>
                  </a:lnTo>
                  <a:cubicBezTo>
                    <a:pt x="13429" y="10582"/>
                    <a:pt x="12489" y="9642"/>
                    <a:pt x="11328" y="9642"/>
                  </a:cubicBezTo>
                  <a:lnTo>
                    <a:pt x="8588" y="9642"/>
                  </a:lnTo>
                  <a:cubicBezTo>
                    <a:pt x="8555" y="9642"/>
                    <a:pt x="8534" y="9614"/>
                    <a:pt x="8534" y="9581"/>
                  </a:cubicBezTo>
                  <a:lnTo>
                    <a:pt x="8534" y="8607"/>
                  </a:lnTo>
                  <a:cubicBezTo>
                    <a:pt x="9958" y="7573"/>
                    <a:pt x="9842" y="6423"/>
                    <a:pt x="9865" y="6357"/>
                  </a:cubicBezTo>
                  <a:cubicBezTo>
                    <a:pt x="10629" y="6308"/>
                    <a:pt x="11229" y="5669"/>
                    <a:pt x="11229" y="4900"/>
                  </a:cubicBezTo>
                  <a:lnTo>
                    <a:pt x="11229" y="4823"/>
                  </a:lnTo>
                  <a:cubicBezTo>
                    <a:pt x="11229" y="4333"/>
                    <a:pt x="10832" y="3937"/>
                    <a:pt x="10344" y="3937"/>
                  </a:cubicBezTo>
                  <a:lnTo>
                    <a:pt x="10047" y="3937"/>
                  </a:lnTo>
                  <a:cubicBezTo>
                    <a:pt x="10035" y="3788"/>
                    <a:pt x="10316" y="2551"/>
                    <a:pt x="9397" y="1335"/>
                  </a:cubicBezTo>
                  <a:cubicBezTo>
                    <a:pt x="9355" y="1279"/>
                    <a:pt x="9289" y="1249"/>
                    <a:pt x="9222" y="1249"/>
                  </a:cubicBezTo>
                  <a:cubicBezTo>
                    <a:pt x="9178" y="1249"/>
                    <a:pt x="9133" y="1262"/>
                    <a:pt x="9095" y="1291"/>
                  </a:cubicBezTo>
                  <a:cubicBezTo>
                    <a:pt x="9001" y="1362"/>
                    <a:pt x="8984" y="1500"/>
                    <a:pt x="9057" y="1594"/>
                  </a:cubicBezTo>
                  <a:cubicBezTo>
                    <a:pt x="9486" y="2160"/>
                    <a:pt x="9694" y="2864"/>
                    <a:pt x="9644" y="3579"/>
                  </a:cubicBezTo>
                  <a:lnTo>
                    <a:pt x="9430" y="6489"/>
                  </a:lnTo>
                  <a:cubicBezTo>
                    <a:pt x="9375" y="7248"/>
                    <a:pt x="8831" y="7881"/>
                    <a:pt x="8198" y="8316"/>
                  </a:cubicBezTo>
                  <a:cubicBezTo>
                    <a:pt x="7631" y="8706"/>
                    <a:pt x="7054" y="8883"/>
                    <a:pt x="6713" y="8883"/>
                  </a:cubicBezTo>
                  <a:cubicBezTo>
                    <a:pt x="6196" y="8883"/>
                    <a:pt x="5518" y="8541"/>
                    <a:pt x="5079" y="8205"/>
                  </a:cubicBezTo>
                  <a:cubicBezTo>
                    <a:pt x="4700" y="7920"/>
                    <a:pt x="4061" y="7320"/>
                    <a:pt x="4000" y="6489"/>
                  </a:cubicBezTo>
                  <a:lnTo>
                    <a:pt x="3786" y="3579"/>
                  </a:lnTo>
                  <a:cubicBezTo>
                    <a:pt x="3725" y="2759"/>
                    <a:pt x="4000" y="1972"/>
                    <a:pt x="4561" y="1368"/>
                  </a:cubicBezTo>
                  <a:cubicBezTo>
                    <a:pt x="5149" y="737"/>
                    <a:pt x="5933" y="427"/>
                    <a:pt x="6714" y="427"/>
                  </a:cubicBezTo>
                  <a:cubicBezTo>
                    <a:pt x="7314" y="427"/>
                    <a:pt x="7913" y="610"/>
                    <a:pt x="8418" y="972"/>
                  </a:cubicBezTo>
                  <a:cubicBezTo>
                    <a:pt x="8457" y="1000"/>
                    <a:pt x="8502" y="1014"/>
                    <a:pt x="8546" y="1014"/>
                  </a:cubicBezTo>
                  <a:cubicBezTo>
                    <a:pt x="8612" y="1014"/>
                    <a:pt x="8677" y="982"/>
                    <a:pt x="8720" y="923"/>
                  </a:cubicBezTo>
                  <a:cubicBezTo>
                    <a:pt x="8786" y="829"/>
                    <a:pt x="8765" y="697"/>
                    <a:pt x="8671" y="626"/>
                  </a:cubicBezTo>
                  <a:cubicBezTo>
                    <a:pt x="8081" y="204"/>
                    <a:pt x="7400" y="1"/>
                    <a:pt x="67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7117663" y="1976620"/>
              <a:ext cx="275398" cy="255608"/>
            </a:xfrm>
            <a:custGeom>
              <a:rect b="b" l="l" r="r" t="t"/>
              <a:pathLst>
                <a:path extrusionOk="0" h="4482" w="4829">
                  <a:moveTo>
                    <a:pt x="2487" y="429"/>
                  </a:moveTo>
                  <a:cubicBezTo>
                    <a:pt x="2522" y="429"/>
                    <a:pt x="2557" y="445"/>
                    <a:pt x="2579" y="473"/>
                  </a:cubicBezTo>
                  <a:cubicBezTo>
                    <a:pt x="2618" y="523"/>
                    <a:pt x="2612" y="594"/>
                    <a:pt x="2563" y="638"/>
                  </a:cubicBezTo>
                  <a:cubicBezTo>
                    <a:pt x="2425" y="742"/>
                    <a:pt x="2309" y="881"/>
                    <a:pt x="2222" y="1034"/>
                  </a:cubicBezTo>
                  <a:cubicBezTo>
                    <a:pt x="2172" y="1123"/>
                    <a:pt x="2194" y="1237"/>
                    <a:pt x="2271" y="1303"/>
                  </a:cubicBezTo>
                  <a:cubicBezTo>
                    <a:pt x="2312" y="1336"/>
                    <a:pt x="2361" y="1352"/>
                    <a:pt x="2411" y="1352"/>
                  </a:cubicBezTo>
                  <a:cubicBezTo>
                    <a:pt x="2462" y="1352"/>
                    <a:pt x="2513" y="1335"/>
                    <a:pt x="2552" y="1298"/>
                  </a:cubicBezTo>
                  <a:cubicBezTo>
                    <a:pt x="2815" y="1064"/>
                    <a:pt x="3202" y="965"/>
                    <a:pt x="3522" y="965"/>
                  </a:cubicBezTo>
                  <a:cubicBezTo>
                    <a:pt x="3577" y="965"/>
                    <a:pt x="3630" y="968"/>
                    <a:pt x="3680" y="973"/>
                  </a:cubicBezTo>
                  <a:cubicBezTo>
                    <a:pt x="3746" y="980"/>
                    <a:pt x="3789" y="1039"/>
                    <a:pt x="3784" y="1100"/>
                  </a:cubicBezTo>
                  <a:cubicBezTo>
                    <a:pt x="3779" y="1162"/>
                    <a:pt x="3730" y="1205"/>
                    <a:pt x="3670" y="1205"/>
                  </a:cubicBezTo>
                  <a:cubicBezTo>
                    <a:pt x="3666" y="1205"/>
                    <a:pt x="3662" y="1205"/>
                    <a:pt x="3657" y="1204"/>
                  </a:cubicBezTo>
                  <a:cubicBezTo>
                    <a:pt x="3611" y="1200"/>
                    <a:pt x="3565" y="1198"/>
                    <a:pt x="3517" y="1198"/>
                  </a:cubicBezTo>
                  <a:cubicBezTo>
                    <a:pt x="3400" y="1198"/>
                    <a:pt x="3280" y="1212"/>
                    <a:pt x="3162" y="1244"/>
                  </a:cubicBezTo>
                  <a:cubicBezTo>
                    <a:pt x="3058" y="1270"/>
                    <a:pt x="2992" y="1364"/>
                    <a:pt x="3002" y="1469"/>
                  </a:cubicBezTo>
                  <a:cubicBezTo>
                    <a:pt x="3014" y="1574"/>
                    <a:pt x="3096" y="1656"/>
                    <a:pt x="3206" y="1661"/>
                  </a:cubicBezTo>
                  <a:cubicBezTo>
                    <a:pt x="3206" y="1661"/>
                    <a:pt x="3751" y="1661"/>
                    <a:pt x="4208" y="2234"/>
                  </a:cubicBezTo>
                  <a:cubicBezTo>
                    <a:pt x="4246" y="2283"/>
                    <a:pt x="4241" y="2360"/>
                    <a:pt x="4191" y="2399"/>
                  </a:cubicBezTo>
                  <a:cubicBezTo>
                    <a:pt x="4169" y="2416"/>
                    <a:pt x="4144" y="2424"/>
                    <a:pt x="4118" y="2424"/>
                  </a:cubicBezTo>
                  <a:cubicBezTo>
                    <a:pt x="4085" y="2424"/>
                    <a:pt x="4051" y="2410"/>
                    <a:pt x="4026" y="2382"/>
                  </a:cubicBezTo>
                  <a:cubicBezTo>
                    <a:pt x="3911" y="2240"/>
                    <a:pt x="3767" y="2113"/>
                    <a:pt x="3608" y="2024"/>
                  </a:cubicBezTo>
                  <a:cubicBezTo>
                    <a:pt x="3575" y="2007"/>
                    <a:pt x="3539" y="1998"/>
                    <a:pt x="3503" y="1998"/>
                  </a:cubicBezTo>
                  <a:cubicBezTo>
                    <a:pt x="3438" y="1998"/>
                    <a:pt x="3375" y="2026"/>
                    <a:pt x="3332" y="2080"/>
                  </a:cubicBezTo>
                  <a:cubicBezTo>
                    <a:pt x="3272" y="2162"/>
                    <a:pt x="3278" y="2283"/>
                    <a:pt x="3350" y="2360"/>
                  </a:cubicBezTo>
                  <a:cubicBezTo>
                    <a:pt x="3624" y="2651"/>
                    <a:pt x="3734" y="3098"/>
                    <a:pt x="3690" y="3499"/>
                  </a:cubicBezTo>
                  <a:cubicBezTo>
                    <a:pt x="3685" y="3562"/>
                    <a:pt x="3631" y="3604"/>
                    <a:pt x="3574" y="3604"/>
                  </a:cubicBezTo>
                  <a:cubicBezTo>
                    <a:pt x="3570" y="3604"/>
                    <a:pt x="3567" y="3604"/>
                    <a:pt x="3564" y="3603"/>
                  </a:cubicBezTo>
                  <a:cubicBezTo>
                    <a:pt x="3498" y="3598"/>
                    <a:pt x="3454" y="3537"/>
                    <a:pt x="3459" y="3477"/>
                  </a:cubicBezTo>
                  <a:cubicBezTo>
                    <a:pt x="3476" y="3324"/>
                    <a:pt x="3465" y="3158"/>
                    <a:pt x="3432" y="3009"/>
                  </a:cubicBezTo>
                  <a:cubicBezTo>
                    <a:pt x="3406" y="2912"/>
                    <a:pt x="3323" y="2843"/>
                    <a:pt x="3226" y="2843"/>
                  </a:cubicBezTo>
                  <a:cubicBezTo>
                    <a:pt x="3220" y="2843"/>
                    <a:pt x="3213" y="2844"/>
                    <a:pt x="3206" y="2844"/>
                  </a:cubicBezTo>
                  <a:cubicBezTo>
                    <a:pt x="3101" y="2850"/>
                    <a:pt x="3020" y="2933"/>
                    <a:pt x="3008" y="3042"/>
                  </a:cubicBezTo>
                  <a:cubicBezTo>
                    <a:pt x="2981" y="3395"/>
                    <a:pt x="2750" y="3786"/>
                    <a:pt x="2425" y="4033"/>
                  </a:cubicBezTo>
                  <a:cubicBezTo>
                    <a:pt x="2405" y="4048"/>
                    <a:pt x="2382" y="4055"/>
                    <a:pt x="2359" y="4055"/>
                  </a:cubicBezTo>
                  <a:cubicBezTo>
                    <a:pt x="2323" y="4055"/>
                    <a:pt x="2287" y="4038"/>
                    <a:pt x="2260" y="4005"/>
                  </a:cubicBezTo>
                  <a:cubicBezTo>
                    <a:pt x="2222" y="3956"/>
                    <a:pt x="2233" y="3885"/>
                    <a:pt x="2288" y="3845"/>
                  </a:cubicBezTo>
                  <a:cubicBezTo>
                    <a:pt x="2420" y="3746"/>
                    <a:pt x="2546" y="3603"/>
                    <a:pt x="2634" y="3449"/>
                  </a:cubicBezTo>
                  <a:cubicBezTo>
                    <a:pt x="2690" y="3357"/>
                    <a:pt x="2667" y="3240"/>
                    <a:pt x="2579" y="3174"/>
                  </a:cubicBezTo>
                  <a:cubicBezTo>
                    <a:pt x="2540" y="3143"/>
                    <a:pt x="2494" y="3128"/>
                    <a:pt x="2448" y="3128"/>
                  </a:cubicBezTo>
                  <a:cubicBezTo>
                    <a:pt x="2396" y="3128"/>
                    <a:pt x="2344" y="3147"/>
                    <a:pt x="2304" y="3185"/>
                  </a:cubicBezTo>
                  <a:cubicBezTo>
                    <a:pt x="2022" y="3457"/>
                    <a:pt x="1620" y="3510"/>
                    <a:pt x="1231" y="3510"/>
                  </a:cubicBezTo>
                  <a:cubicBezTo>
                    <a:pt x="1211" y="3510"/>
                    <a:pt x="1191" y="3510"/>
                    <a:pt x="1171" y="3510"/>
                  </a:cubicBezTo>
                  <a:cubicBezTo>
                    <a:pt x="1110" y="3510"/>
                    <a:pt x="1060" y="3456"/>
                    <a:pt x="1060" y="3395"/>
                  </a:cubicBezTo>
                  <a:cubicBezTo>
                    <a:pt x="1060" y="3329"/>
                    <a:pt x="1110" y="3279"/>
                    <a:pt x="1176" y="3279"/>
                  </a:cubicBezTo>
                  <a:cubicBezTo>
                    <a:pt x="1380" y="3279"/>
                    <a:pt x="1534" y="3273"/>
                    <a:pt x="1666" y="3246"/>
                  </a:cubicBezTo>
                  <a:cubicBezTo>
                    <a:pt x="1771" y="3224"/>
                    <a:pt x="1842" y="3131"/>
                    <a:pt x="1837" y="3026"/>
                  </a:cubicBezTo>
                  <a:cubicBezTo>
                    <a:pt x="1831" y="2921"/>
                    <a:pt x="1753" y="2834"/>
                    <a:pt x="1644" y="2822"/>
                  </a:cubicBezTo>
                  <a:cubicBezTo>
                    <a:pt x="1298" y="2789"/>
                    <a:pt x="940" y="2585"/>
                    <a:pt x="638" y="2250"/>
                  </a:cubicBezTo>
                  <a:cubicBezTo>
                    <a:pt x="598" y="2207"/>
                    <a:pt x="598" y="2129"/>
                    <a:pt x="648" y="2090"/>
                  </a:cubicBezTo>
                  <a:cubicBezTo>
                    <a:pt x="671" y="2070"/>
                    <a:pt x="699" y="2060"/>
                    <a:pt x="727" y="2060"/>
                  </a:cubicBezTo>
                  <a:cubicBezTo>
                    <a:pt x="759" y="2060"/>
                    <a:pt x="790" y="2073"/>
                    <a:pt x="813" y="2096"/>
                  </a:cubicBezTo>
                  <a:cubicBezTo>
                    <a:pt x="923" y="2217"/>
                    <a:pt x="1044" y="2321"/>
                    <a:pt x="1166" y="2405"/>
                  </a:cubicBezTo>
                  <a:cubicBezTo>
                    <a:pt x="1203" y="2426"/>
                    <a:pt x="1243" y="2437"/>
                    <a:pt x="1283" y="2437"/>
                  </a:cubicBezTo>
                  <a:cubicBezTo>
                    <a:pt x="1344" y="2437"/>
                    <a:pt x="1403" y="2412"/>
                    <a:pt x="1446" y="2366"/>
                  </a:cubicBezTo>
                  <a:cubicBezTo>
                    <a:pt x="1512" y="2288"/>
                    <a:pt x="1517" y="2168"/>
                    <a:pt x="1446" y="2090"/>
                  </a:cubicBezTo>
                  <a:cubicBezTo>
                    <a:pt x="1232" y="1826"/>
                    <a:pt x="1126" y="1425"/>
                    <a:pt x="1154" y="985"/>
                  </a:cubicBezTo>
                  <a:cubicBezTo>
                    <a:pt x="1159" y="928"/>
                    <a:pt x="1208" y="880"/>
                    <a:pt x="1265" y="880"/>
                  </a:cubicBezTo>
                  <a:cubicBezTo>
                    <a:pt x="1268" y="880"/>
                    <a:pt x="1272" y="881"/>
                    <a:pt x="1275" y="881"/>
                  </a:cubicBezTo>
                  <a:cubicBezTo>
                    <a:pt x="1341" y="886"/>
                    <a:pt x="1390" y="940"/>
                    <a:pt x="1385" y="1001"/>
                  </a:cubicBezTo>
                  <a:cubicBezTo>
                    <a:pt x="1375" y="1166"/>
                    <a:pt x="1385" y="1326"/>
                    <a:pt x="1418" y="1475"/>
                  </a:cubicBezTo>
                  <a:cubicBezTo>
                    <a:pt x="1440" y="1576"/>
                    <a:pt x="1528" y="1646"/>
                    <a:pt x="1628" y="1646"/>
                  </a:cubicBezTo>
                  <a:cubicBezTo>
                    <a:pt x="1631" y="1646"/>
                    <a:pt x="1635" y="1646"/>
                    <a:pt x="1639" y="1645"/>
                  </a:cubicBezTo>
                  <a:cubicBezTo>
                    <a:pt x="1743" y="1640"/>
                    <a:pt x="1826" y="1557"/>
                    <a:pt x="1837" y="1458"/>
                  </a:cubicBezTo>
                  <a:cubicBezTo>
                    <a:pt x="1880" y="1084"/>
                    <a:pt x="2095" y="709"/>
                    <a:pt x="2414" y="457"/>
                  </a:cubicBezTo>
                  <a:cubicBezTo>
                    <a:pt x="2435" y="438"/>
                    <a:pt x="2461" y="429"/>
                    <a:pt x="2487" y="429"/>
                  </a:cubicBezTo>
                  <a:close/>
                  <a:moveTo>
                    <a:pt x="2485" y="0"/>
                  </a:moveTo>
                  <a:cubicBezTo>
                    <a:pt x="2371" y="0"/>
                    <a:pt x="2254" y="38"/>
                    <a:pt x="2150" y="122"/>
                  </a:cubicBezTo>
                  <a:cubicBezTo>
                    <a:pt x="1963" y="270"/>
                    <a:pt x="1809" y="452"/>
                    <a:pt x="1687" y="643"/>
                  </a:cubicBezTo>
                  <a:cubicBezTo>
                    <a:pt x="1577" y="511"/>
                    <a:pt x="1427" y="451"/>
                    <a:pt x="1278" y="451"/>
                  </a:cubicBezTo>
                  <a:cubicBezTo>
                    <a:pt x="1012" y="451"/>
                    <a:pt x="749" y="643"/>
                    <a:pt x="725" y="958"/>
                  </a:cubicBezTo>
                  <a:cubicBezTo>
                    <a:pt x="714" y="1194"/>
                    <a:pt x="730" y="1425"/>
                    <a:pt x="775" y="1634"/>
                  </a:cubicBezTo>
                  <a:cubicBezTo>
                    <a:pt x="758" y="1632"/>
                    <a:pt x="740" y="1631"/>
                    <a:pt x="724" y="1631"/>
                  </a:cubicBezTo>
                  <a:cubicBezTo>
                    <a:pt x="265" y="1631"/>
                    <a:pt x="0" y="2186"/>
                    <a:pt x="324" y="2537"/>
                  </a:cubicBezTo>
                  <a:cubicBezTo>
                    <a:pt x="478" y="2712"/>
                    <a:pt x="654" y="2861"/>
                    <a:pt x="836" y="2971"/>
                  </a:cubicBezTo>
                  <a:cubicBezTo>
                    <a:pt x="440" y="3296"/>
                    <a:pt x="664" y="3928"/>
                    <a:pt x="1166" y="3939"/>
                  </a:cubicBezTo>
                  <a:cubicBezTo>
                    <a:pt x="1385" y="3939"/>
                    <a:pt x="1600" y="3933"/>
                    <a:pt x="1814" y="3890"/>
                  </a:cubicBezTo>
                  <a:lnTo>
                    <a:pt x="1814" y="3890"/>
                  </a:lnTo>
                  <a:cubicBezTo>
                    <a:pt x="1782" y="4229"/>
                    <a:pt x="2060" y="4482"/>
                    <a:pt x="2361" y="4482"/>
                  </a:cubicBezTo>
                  <a:cubicBezTo>
                    <a:pt x="2470" y="4482"/>
                    <a:pt x="2583" y="4448"/>
                    <a:pt x="2684" y="4373"/>
                  </a:cubicBezTo>
                  <a:cubicBezTo>
                    <a:pt x="2876" y="4225"/>
                    <a:pt x="3041" y="4043"/>
                    <a:pt x="3167" y="3845"/>
                  </a:cubicBezTo>
                  <a:cubicBezTo>
                    <a:pt x="3279" y="3973"/>
                    <a:pt x="3428" y="4031"/>
                    <a:pt x="3574" y="4031"/>
                  </a:cubicBezTo>
                  <a:cubicBezTo>
                    <a:pt x="3832" y="4031"/>
                    <a:pt x="4082" y="3850"/>
                    <a:pt x="4114" y="3548"/>
                  </a:cubicBezTo>
                  <a:cubicBezTo>
                    <a:pt x="4142" y="3312"/>
                    <a:pt x="4125" y="3070"/>
                    <a:pt x="4071" y="2850"/>
                  </a:cubicBezTo>
                  <a:lnTo>
                    <a:pt x="4071" y="2850"/>
                  </a:lnTo>
                  <a:cubicBezTo>
                    <a:pt x="4089" y="2851"/>
                    <a:pt x="4107" y="2852"/>
                    <a:pt x="4125" y="2852"/>
                  </a:cubicBezTo>
                  <a:cubicBezTo>
                    <a:pt x="4565" y="2852"/>
                    <a:pt x="4829" y="2329"/>
                    <a:pt x="4543" y="1970"/>
                  </a:cubicBezTo>
                  <a:cubicBezTo>
                    <a:pt x="4394" y="1783"/>
                    <a:pt x="4213" y="1623"/>
                    <a:pt x="4020" y="1502"/>
                  </a:cubicBezTo>
                  <a:cubicBezTo>
                    <a:pt x="4383" y="1199"/>
                    <a:pt x="4203" y="600"/>
                    <a:pt x="3729" y="551"/>
                  </a:cubicBezTo>
                  <a:cubicBezTo>
                    <a:pt x="3666" y="544"/>
                    <a:pt x="3599" y="540"/>
                    <a:pt x="3529" y="540"/>
                  </a:cubicBezTo>
                  <a:cubicBezTo>
                    <a:pt x="3375" y="540"/>
                    <a:pt x="3204" y="558"/>
                    <a:pt x="3030" y="600"/>
                  </a:cubicBezTo>
                  <a:cubicBezTo>
                    <a:pt x="3062" y="254"/>
                    <a:pt x="2784" y="0"/>
                    <a:pt x="2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7224878" y="2093645"/>
              <a:ext cx="61878" cy="24181"/>
            </a:xfrm>
            <a:custGeom>
              <a:rect b="b" l="l" r="r" t="t"/>
              <a:pathLst>
                <a:path extrusionOk="0" h="424" w="1085">
                  <a:moveTo>
                    <a:pt x="215" y="0"/>
                  </a:moveTo>
                  <a:cubicBezTo>
                    <a:pt x="94" y="0"/>
                    <a:pt x="0" y="94"/>
                    <a:pt x="0" y="215"/>
                  </a:cubicBezTo>
                  <a:cubicBezTo>
                    <a:pt x="0" y="330"/>
                    <a:pt x="94" y="424"/>
                    <a:pt x="215" y="424"/>
                  </a:cubicBezTo>
                  <a:lnTo>
                    <a:pt x="870" y="424"/>
                  </a:lnTo>
                  <a:cubicBezTo>
                    <a:pt x="985" y="424"/>
                    <a:pt x="1084" y="330"/>
                    <a:pt x="1084" y="215"/>
                  </a:cubicBezTo>
                  <a:cubicBezTo>
                    <a:pt x="1084" y="94"/>
                    <a:pt x="985" y="0"/>
                    <a:pt x="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37"/>
          <p:cNvGrpSpPr/>
          <p:nvPr/>
        </p:nvGrpSpPr>
        <p:grpSpPr>
          <a:xfrm>
            <a:off x="1631513" y="1371234"/>
            <a:ext cx="513379" cy="509648"/>
            <a:chOff x="1545648" y="2079011"/>
            <a:chExt cx="685108" cy="680126"/>
          </a:xfrm>
        </p:grpSpPr>
        <p:sp>
          <p:nvSpPr>
            <p:cNvPr id="838" name="Google Shape;838;p37"/>
            <p:cNvSpPr/>
            <p:nvPr/>
          </p:nvSpPr>
          <p:spPr>
            <a:xfrm>
              <a:off x="1740445" y="2334058"/>
              <a:ext cx="72494" cy="94199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1964191" y="2334058"/>
              <a:ext cx="72494" cy="94199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769394" y="2515339"/>
              <a:ext cx="236154" cy="63488"/>
            </a:xfrm>
            <a:custGeom>
              <a:rect b="b" l="l" r="r" t="t"/>
              <a:pathLst>
                <a:path extrusionOk="0" h="1044" w="3883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545648" y="2079011"/>
              <a:ext cx="571380" cy="567867"/>
            </a:xfrm>
            <a:custGeom>
              <a:rect b="b" l="l" r="r" t="t"/>
              <a:pathLst>
                <a:path extrusionOk="0" h="9338" w="9395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1660045" y="2190297"/>
              <a:ext cx="570711" cy="568840"/>
            </a:xfrm>
            <a:custGeom>
              <a:rect b="b" l="l" r="r" t="t"/>
              <a:pathLst>
                <a:path extrusionOk="0" h="9354" w="9384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p37"/>
          <p:cNvGrpSpPr/>
          <p:nvPr/>
        </p:nvGrpSpPr>
        <p:grpSpPr>
          <a:xfrm>
            <a:off x="4264846" y="1371522"/>
            <a:ext cx="573914" cy="509648"/>
            <a:chOff x="4168856" y="2079299"/>
            <a:chExt cx="765894" cy="680126"/>
          </a:xfrm>
        </p:grpSpPr>
        <p:sp>
          <p:nvSpPr>
            <p:cNvPr id="844" name="Google Shape;844;p37"/>
            <p:cNvSpPr/>
            <p:nvPr/>
          </p:nvSpPr>
          <p:spPr>
            <a:xfrm>
              <a:off x="4168856" y="2079299"/>
              <a:ext cx="765894" cy="680126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4231141" y="2139134"/>
              <a:ext cx="641324" cy="559640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4493120" y="2530544"/>
              <a:ext cx="117370" cy="117294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4499573" y="2270148"/>
              <a:ext cx="105212" cy="24511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8" name="Google Shape;848;p37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7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Bungee"/>
              </a:rPr>
              <a:t>SLIDESGO</a:t>
            </a:r>
          </a:p>
        </p:txBody>
      </p:sp>
      <p:sp>
        <p:nvSpPr>
          <p:cNvPr id="850" name="Google Shape;850;p37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851" name="Google Shape;851;p37"/>
          <p:cNvSpPr/>
          <p:nvPr/>
        </p:nvSpPr>
        <p:spPr>
          <a:xfrm rot="-5400000">
            <a:off x="64702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50" y="2583853"/>
            <a:ext cx="2580840" cy="216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8056" y="2578969"/>
            <a:ext cx="2617399" cy="219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165" y="2571750"/>
            <a:ext cx="2476083" cy="20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8"/>
          <p:cNvSpPr txBox="1"/>
          <p:nvPr>
            <p:ph idx="4" type="title"/>
          </p:nvPr>
        </p:nvSpPr>
        <p:spPr>
          <a:xfrm>
            <a:off x="564042" y="1273021"/>
            <a:ext cx="8038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500"/>
              <a:buNone/>
            </a:pPr>
            <a:r>
              <a:rPr b="0" lang="en" sz="1400"/>
              <a:t>The higher the better the performance of the model at distinguishing between the positive and negative classes.</a:t>
            </a:r>
            <a:endParaRPr b="0" sz="1400"/>
          </a:p>
        </p:txBody>
      </p:sp>
      <p:sp>
        <p:nvSpPr>
          <p:cNvPr id="860" name="Google Shape;860;p38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7. Results – ROC</a:t>
            </a:r>
            <a:endParaRPr sz="2800"/>
          </a:p>
        </p:txBody>
      </p:sp>
      <p:sp>
        <p:nvSpPr>
          <p:cNvPr id="861" name="Google Shape;861;p38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8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Bungee"/>
              </a:rPr>
              <a:t>SLIDESGO</a:t>
            </a:r>
          </a:p>
        </p:txBody>
      </p:sp>
      <p:sp>
        <p:nvSpPr>
          <p:cNvPr id="863" name="Google Shape;863;p38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864" name="Google Shape;864;p38"/>
          <p:cNvSpPr/>
          <p:nvPr/>
        </p:nvSpPr>
        <p:spPr>
          <a:xfrm rot="-5400000">
            <a:off x="64702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112" y="1793696"/>
            <a:ext cx="4080164" cy="312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9"/>
          <p:cNvSpPr/>
          <p:nvPr/>
        </p:nvSpPr>
        <p:spPr>
          <a:xfrm>
            <a:off x="525425" y="1415300"/>
            <a:ext cx="2740200" cy="1510800"/>
          </a:xfrm>
          <a:prstGeom prst="round2DiagRect">
            <a:avLst>
              <a:gd fmla="val 9440" name="adj1"/>
              <a:gd fmla="val 25098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9"/>
          <p:cNvSpPr/>
          <p:nvPr/>
        </p:nvSpPr>
        <p:spPr>
          <a:xfrm>
            <a:off x="3504225" y="1415300"/>
            <a:ext cx="2740200" cy="1510800"/>
          </a:xfrm>
          <a:prstGeom prst="round2DiagRect">
            <a:avLst>
              <a:gd fmla="val 9440" name="adj1"/>
              <a:gd fmla="val 25098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39"/>
          <p:cNvSpPr/>
          <p:nvPr/>
        </p:nvSpPr>
        <p:spPr>
          <a:xfrm>
            <a:off x="525425" y="3198779"/>
            <a:ext cx="2740200" cy="1510800"/>
          </a:xfrm>
          <a:prstGeom prst="round2DiagRect">
            <a:avLst>
              <a:gd fmla="val 9440" name="adj1"/>
              <a:gd fmla="val 25098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39"/>
          <p:cNvSpPr/>
          <p:nvPr/>
        </p:nvSpPr>
        <p:spPr>
          <a:xfrm>
            <a:off x="3504225" y="3198779"/>
            <a:ext cx="2740200" cy="1510800"/>
          </a:xfrm>
          <a:prstGeom prst="round2DiagRect">
            <a:avLst>
              <a:gd fmla="val 9440" name="adj1"/>
              <a:gd fmla="val 25098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9"/>
          <p:cNvSpPr txBox="1"/>
          <p:nvPr>
            <p:ph type="title"/>
          </p:nvPr>
        </p:nvSpPr>
        <p:spPr>
          <a:xfrm>
            <a:off x="715800" y="1968938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875" name="Google Shape;875;p39"/>
          <p:cNvSpPr txBox="1"/>
          <p:nvPr>
            <p:ph idx="2" type="title"/>
          </p:nvPr>
        </p:nvSpPr>
        <p:spPr>
          <a:xfrm>
            <a:off x="715800" y="1528163"/>
            <a:ext cx="1275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876" name="Google Shape;876;p39"/>
          <p:cNvSpPr txBox="1"/>
          <p:nvPr>
            <p:ph idx="1" type="subTitle"/>
          </p:nvPr>
        </p:nvSpPr>
        <p:spPr>
          <a:xfrm>
            <a:off x="621412" y="2316338"/>
            <a:ext cx="2728587" cy="495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Staggered deployment before final rollout</a:t>
            </a:r>
            <a:endParaRPr/>
          </a:p>
        </p:txBody>
      </p:sp>
      <p:sp>
        <p:nvSpPr>
          <p:cNvPr id="877" name="Google Shape;877;p39"/>
          <p:cNvSpPr txBox="1"/>
          <p:nvPr>
            <p:ph idx="15" type="title"/>
          </p:nvPr>
        </p:nvSpPr>
        <p:spPr>
          <a:xfrm>
            <a:off x="514750" y="715750"/>
            <a:ext cx="57735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8. Recommendations</a:t>
            </a:r>
            <a:endParaRPr/>
          </a:p>
        </p:txBody>
      </p:sp>
      <p:sp>
        <p:nvSpPr>
          <p:cNvPr id="878" name="Google Shape;878;p39"/>
          <p:cNvSpPr txBox="1"/>
          <p:nvPr>
            <p:ph idx="3" type="title"/>
          </p:nvPr>
        </p:nvSpPr>
        <p:spPr>
          <a:xfrm>
            <a:off x="715800" y="3767536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End-user</a:t>
            </a:r>
            <a:endParaRPr/>
          </a:p>
        </p:txBody>
      </p:sp>
      <p:sp>
        <p:nvSpPr>
          <p:cNvPr id="879" name="Google Shape;879;p39"/>
          <p:cNvSpPr txBox="1"/>
          <p:nvPr>
            <p:ph idx="4" type="title"/>
          </p:nvPr>
        </p:nvSpPr>
        <p:spPr>
          <a:xfrm>
            <a:off x="715800" y="3326761"/>
            <a:ext cx="1275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880" name="Google Shape;880;p39"/>
          <p:cNvSpPr txBox="1"/>
          <p:nvPr>
            <p:ph idx="5" type="subTitle"/>
          </p:nvPr>
        </p:nvSpPr>
        <p:spPr>
          <a:xfrm>
            <a:off x="715800" y="4125450"/>
            <a:ext cx="2549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Appropriate format</a:t>
            </a:r>
            <a:endParaRPr/>
          </a:p>
        </p:txBody>
      </p:sp>
      <p:sp>
        <p:nvSpPr>
          <p:cNvPr id="881" name="Google Shape;881;p39"/>
          <p:cNvSpPr txBox="1"/>
          <p:nvPr>
            <p:ph idx="6" type="title"/>
          </p:nvPr>
        </p:nvSpPr>
        <p:spPr>
          <a:xfrm>
            <a:off x="3694600" y="1968938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monitor</a:t>
            </a:r>
            <a:endParaRPr/>
          </a:p>
        </p:txBody>
      </p:sp>
      <p:sp>
        <p:nvSpPr>
          <p:cNvPr id="882" name="Google Shape;882;p39"/>
          <p:cNvSpPr txBox="1"/>
          <p:nvPr>
            <p:ph idx="7" type="title"/>
          </p:nvPr>
        </p:nvSpPr>
        <p:spPr>
          <a:xfrm>
            <a:off x="3694600" y="1528163"/>
            <a:ext cx="1275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883" name="Google Shape;883;p39"/>
          <p:cNvSpPr txBox="1"/>
          <p:nvPr>
            <p:ph idx="8" type="subTitle"/>
          </p:nvPr>
        </p:nvSpPr>
        <p:spPr>
          <a:xfrm>
            <a:off x="3555123" y="2318354"/>
            <a:ext cx="2680488" cy="539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monitor performance of the model for finetuning</a:t>
            </a:r>
            <a:endParaRPr/>
          </a:p>
        </p:txBody>
      </p:sp>
      <p:sp>
        <p:nvSpPr>
          <p:cNvPr id="884" name="Google Shape;884;p39"/>
          <p:cNvSpPr txBox="1"/>
          <p:nvPr>
            <p:ph idx="9" type="title"/>
          </p:nvPr>
        </p:nvSpPr>
        <p:spPr>
          <a:xfrm>
            <a:off x="3694600" y="3767536"/>
            <a:ext cx="2336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Real time</a:t>
            </a:r>
            <a:endParaRPr/>
          </a:p>
        </p:txBody>
      </p:sp>
      <p:sp>
        <p:nvSpPr>
          <p:cNvPr id="885" name="Google Shape;885;p39"/>
          <p:cNvSpPr txBox="1"/>
          <p:nvPr>
            <p:ph idx="13" type="title"/>
          </p:nvPr>
        </p:nvSpPr>
        <p:spPr>
          <a:xfrm>
            <a:off x="3694600" y="3326761"/>
            <a:ext cx="1275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886" name="Google Shape;886;p39"/>
          <p:cNvSpPr txBox="1"/>
          <p:nvPr>
            <p:ph idx="14" type="subTitle"/>
          </p:nvPr>
        </p:nvSpPr>
        <p:spPr>
          <a:xfrm>
            <a:off x="3607877" y="4125451"/>
            <a:ext cx="254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Instead of historical data</a:t>
            </a:r>
            <a:endParaRPr/>
          </a:p>
        </p:txBody>
      </p:sp>
      <p:pic>
        <p:nvPicPr>
          <p:cNvPr id="887" name="Google Shape;887;p39"/>
          <p:cNvPicPr preferRelativeResize="0"/>
          <p:nvPr/>
        </p:nvPicPr>
        <p:blipFill rotWithShape="1">
          <a:blip r:embed="rId3">
            <a:alphaModFix/>
          </a:blip>
          <a:srcRect b="495" l="41994" r="28886" t="504"/>
          <a:stretch/>
        </p:blipFill>
        <p:spPr>
          <a:xfrm flipH="1">
            <a:off x="6459462" y="695100"/>
            <a:ext cx="2169900" cy="4150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8" name="Google Shape;888;p39"/>
          <p:cNvSpPr/>
          <p:nvPr/>
        </p:nvSpPr>
        <p:spPr>
          <a:xfrm>
            <a:off x="6288240" y="3989859"/>
            <a:ext cx="650100" cy="6204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9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9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Bungee"/>
              </a:rPr>
              <a:t>SLIDESGO</a:t>
            </a:r>
          </a:p>
        </p:txBody>
      </p:sp>
      <p:sp>
        <p:nvSpPr>
          <p:cNvPr id="891" name="Google Shape;891;p39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892" name="Google Shape;892;p39"/>
          <p:cNvSpPr/>
          <p:nvPr/>
        </p:nvSpPr>
        <p:spPr>
          <a:xfrm rot="-5400000">
            <a:off x="64702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0"/>
          <p:cNvSpPr txBox="1"/>
          <p:nvPr>
            <p:ph idx="6" type="title"/>
          </p:nvPr>
        </p:nvSpPr>
        <p:spPr>
          <a:xfrm>
            <a:off x="592666" y="715738"/>
            <a:ext cx="8058983" cy="668955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9. Next steps</a:t>
            </a:r>
            <a:endParaRPr/>
          </a:p>
        </p:txBody>
      </p:sp>
      <p:sp>
        <p:nvSpPr>
          <p:cNvPr id="898" name="Google Shape;898;p40"/>
          <p:cNvSpPr txBox="1"/>
          <p:nvPr>
            <p:ph type="title"/>
          </p:nvPr>
        </p:nvSpPr>
        <p:spPr>
          <a:xfrm>
            <a:off x="542450" y="2342076"/>
            <a:ext cx="2548200" cy="724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 Additional data</a:t>
            </a:r>
            <a:endParaRPr/>
          </a:p>
        </p:txBody>
      </p:sp>
      <p:sp>
        <p:nvSpPr>
          <p:cNvPr id="899" name="Google Shape;899;p40"/>
          <p:cNvSpPr txBox="1"/>
          <p:nvPr>
            <p:ph idx="1" type="subTitle"/>
          </p:nvPr>
        </p:nvSpPr>
        <p:spPr>
          <a:xfrm>
            <a:off x="592665" y="3238454"/>
            <a:ext cx="2475133" cy="134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From all other classes other than Maths and Portuguese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And from other Schools</a:t>
            </a:r>
            <a:endParaRPr/>
          </a:p>
        </p:txBody>
      </p:sp>
      <p:sp>
        <p:nvSpPr>
          <p:cNvPr id="900" name="Google Shape;900;p40"/>
          <p:cNvSpPr txBox="1"/>
          <p:nvPr>
            <p:ph idx="2" type="title"/>
          </p:nvPr>
        </p:nvSpPr>
        <p:spPr>
          <a:xfrm>
            <a:off x="3444097" y="3034547"/>
            <a:ext cx="2336400" cy="7242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 Feature selection</a:t>
            </a:r>
            <a:endParaRPr/>
          </a:p>
        </p:txBody>
      </p:sp>
      <p:sp>
        <p:nvSpPr>
          <p:cNvPr id="901" name="Google Shape;901;p40"/>
          <p:cNvSpPr txBox="1"/>
          <p:nvPr>
            <p:ph idx="3" type="subTitle"/>
          </p:nvPr>
        </p:nvSpPr>
        <p:spPr>
          <a:xfrm>
            <a:off x="3403799" y="3848055"/>
            <a:ext cx="2548267" cy="6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With the additional datas</a:t>
            </a:r>
            <a:endParaRPr/>
          </a:p>
        </p:txBody>
      </p:sp>
      <p:sp>
        <p:nvSpPr>
          <p:cNvPr id="902" name="Google Shape;902;p40"/>
          <p:cNvSpPr txBox="1"/>
          <p:nvPr>
            <p:ph idx="4" type="title"/>
          </p:nvPr>
        </p:nvSpPr>
        <p:spPr>
          <a:xfrm>
            <a:off x="6070088" y="2341185"/>
            <a:ext cx="2400300" cy="760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3. Ensemble methods</a:t>
            </a:r>
            <a:endParaRPr/>
          </a:p>
        </p:txBody>
      </p:sp>
      <p:sp>
        <p:nvSpPr>
          <p:cNvPr id="903" name="Google Shape;903;p40"/>
          <p:cNvSpPr txBox="1"/>
          <p:nvPr>
            <p:ph idx="5" type="subTitle"/>
          </p:nvPr>
        </p:nvSpPr>
        <p:spPr>
          <a:xfrm>
            <a:off x="6102050" y="3101380"/>
            <a:ext cx="23364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Such as Bagging and Boosting</a:t>
            </a:r>
            <a:endParaRPr/>
          </a:p>
        </p:txBody>
      </p:sp>
      <p:grpSp>
        <p:nvGrpSpPr>
          <p:cNvPr id="904" name="Google Shape;904;p40"/>
          <p:cNvGrpSpPr/>
          <p:nvPr/>
        </p:nvGrpSpPr>
        <p:grpSpPr>
          <a:xfrm>
            <a:off x="7160911" y="1569111"/>
            <a:ext cx="637224" cy="635000"/>
            <a:chOff x="4253382" y="2261810"/>
            <a:chExt cx="637224" cy="635000"/>
          </a:xfrm>
        </p:grpSpPr>
        <p:sp>
          <p:nvSpPr>
            <p:cNvPr id="905" name="Google Shape;905;p40"/>
            <p:cNvSpPr/>
            <p:nvPr/>
          </p:nvSpPr>
          <p:spPr>
            <a:xfrm>
              <a:off x="4570279" y="2369899"/>
              <a:ext cx="93686" cy="58072"/>
            </a:xfrm>
            <a:custGeom>
              <a:rect b="b" l="l" r="r" t="t"/>
              <a:pathLst>
                <a:path extrusionOk="0" h="1823" w="2941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4452703" y="2415261"/>
              <a:ext cx="76643" cy="44947"/>
            </a:xfrm>
            <a:custGeom>
              <a:rect b="b" l="l" r="r" t="t"/>
              <a:pathLst>
                <a:path extrusionOk="0" h="1411" w="2406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4608187" y="2463999"/>
              <a:ext cx="49343" cy="21598"/>
            </a:xfrm>
            <a:custGeom>
              <a:rect b="b" l="l" r="r" t="t"/>
              <a:pathLst>
                <a:path extrusionOk="0" h="678" w="1549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4536895" y="2438897"/>
              <a:ext cx="41380" cy="32301"/>
            </a:xfrm>
            <a:custGeom>
              <a:rect b="b" l="l" r="r" t="t"/>
              <a:pathLst>
                <a:path extrusionOk="0" h="1014" w="1299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4253382" y="2261810"/>
              <a:ext cx="637224" cy="635000"/>
            </a:xfrm>
            <a:custGeom>
              <a:rect b="b" l="l" r="r" t="t"/>
              <a:pathLst>
                <a:path extrusionOk="0" h="10999" w="11038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0" name="Google Shape;910;p40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0"/>
          <p:cNvSpPr/>
          <p:nvPr/>
        </p:nvSpPr>
        <p:spPr>
          <a:xfrm rot="-5400000">
            <a:off x="6470250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0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ungee"/>
              </a:rPr>
              <a:t>SLIDESGO</a:t>
            </a:r>
          </a:p>
        </p:txBody>
      </p:sp>
      <p:sp>
        <p:nvSpPr>
          <p:cNvPr id="913" name="Google Shape;913;p40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914" name="Google Shape;914;p40"/>
          <p:cNvSpPr/>
          <p:nvPr/>
        </p:nvSpPr>
        <p:spPr>
          <a:xfrm>
            <a:off x="1347490" y="1609994"/>
            <a:ext cx="635798" cy="580401"/>
          </a:xfrm>
          <a:custGeom>
            <a:rect b="b" l="l" r="r" t="t"/>
            <a:pathLst>
              <a:path extrusionOk="0" h="10728" w="1255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40"/>
          <p:cNvGrpSpPr/>
          <p:nvPr/>
        </p:nvGrpSpPr>
        <p:grpSpPr>
          <a:xfrm>
            <a:off x="4253388" y="2190395"/>
            <a:ext cx="637223" cy="635001"/>
            <a:chOff x="4206459" y="1191441"/>
            <a:chExt cx="712556" cy="785901"/>
          </a:xfrm>
        </p:grpSpPr>
        <p:sp>
          <p:nvSpPr>
            <p:cNvPr id="916" name="Google Shape;916;p40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0" name="Google Shape;920;p40"/>
            <p:cNvGrpSpPr/>
            <p:nvPr/>
          </p:nvGrpSpPr>
          <p:grpSpPr>
            <a:xfrm>
              <a:off x="4644280" y="1290523"/>
              <a:ext cx="143716" cy="29462"/>
              <a:chOff x="4644280" y="1290523"/>
              <a:chExt cx="143716" cy="29462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0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0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40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5" name="Google Shape;925;p40"/>
            <p:cNvGrpSpPr/>
            <p:nvPr/>
          </p:nvGrpSpPr>
          <p:grpSpPr>
            <a:xfrm>
              <a:off x="4356567" y="1191441"/>
              <a:ext cx="143691" cy="29488"/>
              <a:chOff x="4356567" y="1191441"/>
              <a:chExt cx="143691" cy="29488"/>
            </a:xfrm>
          </p:grpSpPr>
          <p:sp>
            <p:nvSpPr>
              <p:cNvPr id="926" name="Google Shape;926;p40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0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40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40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0" name="Google Shape;930;p40"/>
            <p:cNvGrpSpPr/>
            <p:nvPr/>
          </p:nvGrpSpPr>
          <p:grpSpPr>
            <a:xfrm>
              <a:off x="4339009" y="1863727"/>
              <a:ext cx="143704" cy="29476"/>
              <a:chOff x="4339009" y="1863727"/>
              <a:chExt cx="143704" cy="29476"/>
            </a:xfrm>
          </p:grpSpPr>
          <p:sp>
            <p:nvSpPr>
              <p:cNvPr id="931" name="Google Shape;931;p40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40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40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0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5" name="Google Shape;935;p40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936" name="Google Shape;936;p40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40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0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0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0" name="Google Shape;940;p40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40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45" name="Google Shape;945;p40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0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0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40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9" name="Google Shape;949;p40"/>
            <p:cNvGrpSpPr/>
            <p:nvPr/>
          </p:nvGrpSpPr>
          <p:grpSpPr>
            <a:xfrm>
              <a:off x="4771663" y="1876896"/>
              <a:ext cx="108651" cy="100446"/>
              <a:chOff x="4771663" y="1876896"/>
              <a:chExt cx="108651" cy="100446"/>
            </a:xfrm>
          </p:grpSpPr>
          <p:sp>
            <p:nvSpPr>
              <p:cNvPr id="950" name="Google Shape;950;p40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0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40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40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3"/>
          <p:cNvSpPr/>
          <p:nvPr/>
        </p:nvSpPr>
        <p:spPr>
          <a:xfrm>
            <a:off x="3404166" y="1640113"/>
            <a:ext cx="829200" cy="27576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3"/>
          <p:cNvSpPr txBox="1"/>
          <p:nvPr>
            <p:ph type="title"/>
          </p:nvPr>
        </p:nvSpPr>
        <p:spPr>
          <a:xfrm>
            <a:off x="508000" y="715738"/>
            <a:ext cx="8143800" cy="760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Contents :</a:t>
            </a:r>
            <a:endParaRPr/>
          </a:p>
        </p:txBody>
      </p:sp>
      <p:sp>
        <p:nvSpPr>
          <p:cNvPr id="631" name="Google Shape;631;p23"/>
          <p:cNvSpPr txBox="1"/>
          <p:nvPr>
            <p:ph idx="1" type="subTitle"/>
          </p:nvPr>
        </p:nvSpPr>
        <p:spPr>
          <a:xfrm>
            <a:off x="597226" y="1543375"/>
            <a:ext cx="3065700" cy="3002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n"/>
              <a:t>Background</a:t>
            </a:r>
            <a:endParaRPr/>
          </a:p>
          <a:p>
            <a:pPr indent="-2984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n"/>
              <a:t>Business Problem</a:t>
            </a:r>
            <a:endParaRPr/>
          </a:p>
          <a:p>
            <a:pPr indent="-2984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n"/>
              <a:t>Data problem</a:t>
            </a:r>
            <a:endParaRPr/>
          </a:p>
          <a:p>
            <a:pPr indent="-2984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n"/>
              <a:t>stakeholders</a:t>
            </a:r>
            <a:endParaRPr/>
          </a:p>
        </p:txBody>
      </p:sp>
      <p:sp>
        <p:nvSpPr>
          <p:cNvPr id="632" name="Google Shape;632;p23"/>
          <p:cNvSpPr txBox="1"/>
          <p:nvPr>
            <p:ph idx="3" type="subTitle"/>
          </p:nvPr>
        </p:nvSpPr>
        <p:spPr>
          <a:xfrm>
            <a:off x="5764090" y="1600187"/>
            <a:ext cx="2883772" cy="322924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 startAt="5"/>
            </a:pPr>
            <a:r>
              <a:rPr lang="en"/>
              <a:t>Data set</a:t>
            </a:r>
            <a:endParaRPr/>
          </a:p>
          <a:p>
            <a:pPr indent="-2984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 startAt="5"/>
            </a:pPr>
            <a:r>
              <a:rPr lang="en"/>
              <a:t>Analysis</a:t>
            </a:r>
            <a:endParaRPr/>
          </a:p>
          <a:p>
            <a:pPr indent="-2984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 startAt="5"/>
            </a:pPr>
            <a:r>
              <a:rPr lang="en"/>
              <a:t>Results</a:t>
            </a:r>
            <a:endParaRPr/>
          </a:p>
          <a:p>
            <a:pPr indent="-2984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 startAt="5"/>
            </a:pPr>
            <a:r>
              <a:rPr lang="en"/>
              <a:t>Recommenda-tions</a:t>
            </a:r>
            <a:endParaRPr/>
          </a:p>
          <a:p>
            <a:pPr indent="-2984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AutoNum type="arabicPeriod" startAt="5"/>
            </a:pPr>
            <a:r>
              <a:rPr lang="en"/>
              <a:t>Next steps</a:t>
            </a:r>
            <a:endParaRPr/>
          </a:p>
        </p:txBody>
      </p:sp>
      <p:pic>
        <p:nvPicPr>
          <p:cNvPr id="633" name="Google Shape;633;p23"/>
          <p:cNvPicPr preferRelativeResize="0"/>
          <p:nvPr/>
        </p:nvPicPr>
        <p:blipFill rotWithShape="1">
          <a:blip r:embed="rId3">
            <a:alphaModFix/>
          </a:blip>
          <a:srcRect b="445" l="25786" r="43204" t="4514"/>
          <a:stretch/>
        </p:blipFill>
        <p:spPr>
          <a:xfrm>
            <a:off x="3771251" y="1640154"/>
            <a:ext cx="1884600" cy="3229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4" name="Google Shape;634;p23"/>
          <p:cNvSpPr/>
          <p:nvPr/>
        </p:nvSpPr>
        <p:spPr>
          <a:xfrm>
            <a:off x="666994" y="4427762"/>
            <a:ext cx="333000" cy="3177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3"/>
          <p:cNvSpPr/>
          <p:nvPr/>
        </p:nvSpPr>
        <p:spPr>
          <a:xfrm>
            <a:off x="8055725" y="1228194"/>
            <a:ext cx="650100" cy="6204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3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3"/>
          <p:cNvSpPr/>
          <p:nvPr/>
        </p:nvSpPr>
        <p:spPr>
          <a:xfrm rot="-5400000">
            <a:off x="6470250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3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ungee"/>
              </a:rPr>
              <a:t>SLIDESGO</a:t>
            </a:r>
          </a:p>
        </p:txBody>
      </p:sp>
      <p:sp>
        <p:nvSpPr>
          <p:cNvPr id="639" name="Google Shape;639;p23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1"/>
          <p:cNvSpPr/>
          <p:nvPr/>
        </p:nvSpPr>
        <p:spPr>
          <a:xfrm>
            <a:off x="7151437" y="2204812"/>
            <a:ext cx="1143300" cy="1972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41"/>
          <p:cNvSpPr/>
          <p:nvPr/>
        </p:nvSpPr>
        <p:spPr>
          <a:xfrm>
            <a:off x="556372" y="1652817"/>
            <a:ext cx="1143300" cy="1972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41"/>
          <p:cNvSpPr txBox="1"/>
          <p:nvPr>
            <p:ph type="ctrTitle"/>
          </p:nvPr>
        </p:nvSpPr>
        <p:spPr>
          <a:xfrm>
            <a:off x="2356838" y="614771"/>
            <a:ext cx="4359600" cy="1048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961" name="Google Shape;961;p41"/>
          <p:cNvPicPr preferRelativeResize="0"/>
          <p:nvPr/>
        </p:nvPicPr>
        <p:blipFill rotWithShape="1">
          <a:blip r:embed="rId3">
            <a:alphaModFix/>
          </a:blip>
          <a:srcRect b="9695" l="2961" r="30646" t="26647"/>
          <a:stretch/>
        </p:blipFill>
        <p:spPr>
          <a:xfrm>
            <a:off x="612273" y="2137011"/>
            <a:ext cx="1143300" cy="19491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2" name="Google Shape;962;p41"/>
          <p:cNvPicPr preferRelativeResize="0"/>
          <p:nvPr/>
        </p:nvPicPr>
        <p:blipFill rotWithShape="1">
          <a:blip r:embed="rId4">
            <a:alphaModFix/>
          </a:blip>
          <a:srcRect b="26978" l="22240" r="11365" t="9364"/>
          <a:stretch/>
        </p:blipFill>
        <p:spPr>
          <a:xfrm>
            <a:off x="944239" y="1607926"/>
            <a:ext cx="1143300" cy="19491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3" name="Google Shape;963;p41"/>
          <p:cNvPicPr preferRelativeResize="0"/>
          <p:nvPr/>
        </p:nvPicPr>
        <p:blipFill rotWithShape="1">
          <a:blip r:embed="rId5">
            <a:alphaModFix/>
          </a:blip>
          <a:srcRect b="0" l="43712" r="32703" t="28535"/>
          <a:stretch/>
        </p:blipFill>
        <p:spPr>
          <a:xfrm>
            <a:off x="7447922" y="2137011"/>
            <a:ext cx="1143300" cy="19491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4" name="Google Shape;964;p41"/>
          <p:cNvPicPr preferRelativeResize="0"/>
          <p:nvPr/>
        </p:nvPicPr>
        <p:blipFill rotWithShape="1">
          <a:blip r:embed="rId6">
            <a:alphaModFix/>
          </a:blip>
          <a:srcRect b="18097" l="36473" r="40530" t="12216"/>
          <a:stretch/>
        </p:blipFill>
        <p:spPr>
          <a:xfrm>
            <a:off x="7096386" y="1664440"/>
            <a:ext cx="1143300" cy="19491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5" name="Google Shape;965;p41"/>
          <p:cNvSpPr/>
          <p:nvPr/>
        </p:nvSpPr>
        <p:spPr>
          <a:xfrm>
            <a:off x="1616015" y="3397893"/>
            <a:ext cx="263100" cy="2511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41"/>
          <p:cNvSpPr/>
          <p:nvPr/>
        </p:nvSpPr>
        <p:spPr>
          <a:xfrm>
            <a:off x="7096391" y="3274434"/>
            <a:ext cx="514200" cy="4905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41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41"/>
          <p:cNvSpPr/>
          <p:nvPr/>
        </p:nvSpPr>
        <p:spPr>
          <a:xfrm rot="-5400000">
            <a:off x="6470250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41"/>
          <p:cNvSpPr/>
          <p:nvPr/>
        </p:nvSpPr>
        <p:spPr>
          <a:xfrm>
            <a:off x="2293437" y="1981200"/>
            <a:ext cx="4679407" cy="2206005"/>
          </a:xfrm>
          <a:prstGeom prst="rect">
            <a:avLst/>
          </a:prstGeom>
          <a:solidFill>
            <a:srgbClr val="C00000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41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ungee"/>
              </a:rPr>
              <a:t>SLIDESGO</a:t>
            </a:r>
          </a:p>
        </p:txBody>
      </p:sp>
      <p:sp>
        <p:nvSpPr>
          <p:cNvPr id="971" name="Google Shape;971;p41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972" name="Google Shape;972;p41"/>
          <p:cNvSpPr txBox="1"/>
          <p:nvPr/>
        </p:nvSpPr>
        <p:spPr>
          <a:xfrm>
            <a:off x="2844755" y="2571749"/>
            <a:ext cx="36225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Do you have 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4"/>
          <p:cNvSpPr txBox="1"/>
          <p:nvPr>
            <p:ph type="title"/>
          </p:nvPr>
        </p:nvSpPr>
        <p:spPr>
          <a:xfrm>
            <a:off x="3096279" y="1001863"/>
            <a:ext cx="5578383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" sz="3200"/>
              <a:t>over 60% of 12 and 16</a:t>
            </a:r>
            <a:r>
              <a:rPr lang="en"/>
              <a:t> </a:t>
            </a:r>
            <a:endParaRPr/>
          </a:p>
        </p:txBody>
      </p:sp>
      <p:sp>
        <p:nvSpPr>
          <p:cNvPr id="645" name="Google Shape;645;p24"/>
          <p:cNvSpPr txBox="1"/>
          <p:nvPr>
            <p:ph idx="2" type="title"/>
          </p:nvPr>
        </p:nvSpPr>
        <p:spPr>
          <a:xfrm>
            <a:off x="3431050" y="2334424"/>
            <a:ext cx="5243700" cy="62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" sz="2400"/>
              <a:t>and more than 70% over 16</a:t>
            </a:r>
            <a:endParaRPr sz="2400"/>
          </a:p>
        </p:txBody>
      </p:sp>
      <p:sp>
        <p:nvSpPr>
          <p:cNvPr id="646" name="Google Shape;646;p24"/>
          <p:cNvSpPr txBox="1"/>
          <p:nvPr>
            <p:ph idx="4" type="title"/>
          </p:nvPr>
        </p:nvSpPr>
        <p:spPr>
          <a:xfrm>
            <a:off x="2824450" y="3638175"/>
            <a:ext cx="58503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" sz="2400"/>
              <a:t>consume alcohol regularly</a:t>
            </a:r>
            <a:endParaRPr sz="5400"/>
          </a:p>
        </p:txBody>
      </p:sp>
      <p:sp>
        <p:nvSpPr>
          <p:cNvPr id="647" name="Google Shape;647;p24"/>
          <p:cNvSpPr txBox="1"/>
          <p:nvPr>
            <p:ph idx="5" type="subTitle"/>
          </p:nvPr>
        </p:nvSpPr>
        <p:spPr>
          <a:xfrm>
            <a:off x="3526175" y="4239200"/>
            <a:ext cx="4902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 Portugal</a:t>
            </a:r>
            <a:endParaRPr/>
          </a:p>
        </p:txBody>
      </p:sp>
      <p:pic>
        <p:nvPicPr>
          <p:cNvPr id="648" name="Google Shape;648;p24"/>
          <p:cNvPicPr preferRelativeResize="0"/>
          <p:nvPr/>
        </p:nvPicPr>
        <p:blipFill rotWithShape="1">
          <a:blip r:embed="rId3">
            <a:alphaModFix/>
          </a:blip>
          <a:srcRect b="13080" l="12964" r="19966" t="27328"/>
          <a:stretch/>
        </p:blipFill>
        <p:spPr>
          <a:xfrm flipH="1">
            <a:off x="718297" y="691325"/>
            <a:ext cx="2627400" cy="4150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9" name="Google Shape;649;p24"/>
          <p:cNvSpPr/>
          <p:nvPr/>
        </p:nvSpPr>
        <p:spPr>
          <a:xfrm>
            <a:off x="2695590" y="4134009"/>
            <a:ext cx="650100" cy="6204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4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4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Bungee"/>
              </a:rPr>
              <a:t>SLIDESGO</a:t>
            </a:r>
          </a:p>
        </p:txBody>
      </p:sp>
      <p:sp>
        <p:nvSpPr>
          <p:cNvPr id="652" name="Google Shape;652;p24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653" name="Google Shape;653;p24"/>
          <p:cNvSpPr/>
          <p:nvPr/>
        </p:nvSpPr>
        <p:spPr>
          <a:xfrm rot="-5400000">
            <a:off x="64702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4"/>
          <p:cNvSpPr txBox="1"/>
          <p:nvPr>
            <p:ph idx="1" type="subTitle"/>
          </p:nvPr>
        </p:nvSpPr>
        <p:spPr>
          <a:xfrm>
            <a:off x="3914500" y="1631702"/>
            <a:ext cx="45144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p24"/>
          <p:cNvSpPr txBox="1"/>
          <p:nvPr>
            <p:ph idx="3" type="subTitle"/>
          </p:nvPr>
        </p:nvSpPr>
        <p:spPr>
          <a:xfrm>
            <a:off x="3914500" y="2935444"/>
            <a:ext cx="45144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5"/>
          <p:cNvSpPr txBox="1"/>
          <p:nvPr>
            <p:ph idx="1" type="subTitle"/>
          </p:nvPr>
        </p:nvSpPr>
        <p:spPr>
          <a:xfrm>
            <a:off x="533177" y="1900153"/>
            <a:ext cx="81000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Alcohol is the most used psychoactive substance among adolescents. It is a major public health problem and health risk factor of this group.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It is also the main cause of road accidents, a leading cause of death among young people aged 16 to 20 years old.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Among countries within the European Union, Portugal is the one that has the highest alcohol consumption and Linked Alcohol Problems prevalence.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/>
              <a:t> The consumption per capita was the highest in the world, standing in 2000 at 10.8 litres of pure alcohol, being the 3rd largest consumer.</a:t>
            </a:r>
            <a:endParaRPr/>
          </a:p>
        </p:txBody>
      </p:sp>
      <p:sp>
        <p:nvSpPr>
          <p:cNvPr id="661" name="Google Shape;661;p25"/>
          <p:cNvSpPr txBox="1"/>
          <p:nvPr>
            <p:ph type="title"/>
          </p:nvPr>
        </p:nvSpPr>
        <p:spPr>
          <a:xfrm>
            <a:off x="1259609" y="867487"/>
            <a:ext cx="6624781" cy="841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1. background</a:t>
            </a:r>
            <a:endParaRPr sz="4000"/>
          </a:p>
        </p:txBody>
      </p:sp>
      <p:sp>
        <p:nvSpPr>
          <p:cNvPr id="662" name="Google Shape;662;p25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5"/>
          <p:cNvSpPr/>
          <p:nvPr/>
        </p:nvSpPr>
        <p:spPr>
          <a:xfrm rot="-5400000">
            <a:off x="6470250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5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ungee"/>
              </a:rPr>
              <a:t>SLIDESGO</a:t>
            </a:r>
          </a:p>
        </p:txBody>
      </p:sp>
      <p:sp>
        <p:nvSpPr>
          <p:cNvPr id="665" name="Google Shape;665;p25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6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/>
              <a:t>TED Talk by Johann Hari about addiction</a:t>
            </a:r>
            <a:endParaRPr sz="2400"/>
          </a:p>
        </p:txBody>
      </p:sp>
      <p:sp>
        <p:nvSpPr>
          <p:cNvPr id="671" name="Google Shape;671;p26"/>
          <p:cNvSpPr txBox="1"/>
          <p:nvPr>
            <p:ph idx="1" type="subTitle"/>
          </p:nvPr>
        </p:nvSpPr>
        <p:spPr>
          <a:xfrm>
            <a:off x="720000" y="1600200"/>
            <a:ext cx="43713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“What if addiction wasn’t about chemical hooks, what if it was about your cage? What if addiction is the adaptation to your environment?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If you are feeling isolated, traumatized, beaten down by life, you will bond with something that gives you a sense of relief such as gambling, alcohol, cocaine.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A core part of addiction is about not being able to bear to be present in your life.”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72" name="Google Shape;672;p26"/>
          <p:cNvPicPr preferRelativeResize="0"/>
          <p:nvPr/>
        </p:nvPicPr>
        <p:blipFill rotWithShape="1">
          <a:blip r:embed="rId3">
            <a:alphaModFix/>
          </a:blip>
          <a:srcRect b="2319" l="24242" r="48940" t="14207"/>
          <a:stretch/>
        </p:blipFill>
        <p:spPr>
          <a:xfrm>
            <a:off x="5582800" y="1793567"/>
            <a:ext cx="1482600" cy="2596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3" name="Google Shape;673;p26"/>
          <p:cNvSpPr/>
          <p:nvPr/>
        </p:nvSpPr>
        <p:spPr>
          <a:xfrm>
            <a:off x="5747858" y="4036305"/>
            <a:ext cx="498300" cy="475500"/>
          </a:xfrm>
          <a:prstGeom prst="star4">
            <a:avLst>
              <a:gd fmla="val 125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26"/>
          <p:cNvPicPr preferRelativeResize="0"/>
          <p:nvPr/>
        </p:nvPicPr>
        <p:blipFill rotWithShape="1">
          <a:blip r:embed="rId4">
            <a:alphaModFix/>
          </a:blip>
          <a:srcRect b="2042" l="43956" r="25937" t="4245"/>
          <a:stretch/>
        </p:blipFill>
        <p:spPr>
          <a:xfrm>
            <a:off x="6680006" y="1468500"/>
            <a:ext cx="1688700" cy="2956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5" name="Google Shape;675;p26"/>
          <p:cNvSpPr/>
          <p:nvPr/>
        </p:nvSpPr>
        <p:spPr>
          <a:xfrm>
            <a:off x="7811708" y="1514855"/>
            <a:ext cx="498300" cy="4755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6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6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Bungee"/>
              </a:rPr>
              <a:t>SLIDESGO</a:t>
            </a:r>
          </a:p>
        </p:txBody>
      </p:sp>
      <p:sp>
        <p:nvSpPr>
          <p:cNvPr id="678" name="Google Shape;678;p26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679" name="Google Shape;679;p26"/>
          <p:cNvSpPr/>
          <p:nvPr/>
        </p:nvSpPr>
        <p:spPr>
          <a:xfrm rot="-5400000">
            <a:off x="64702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7"/>
          <p:cNvSpPr txBox="1"/>
          <p:nvPr>
            <p:ph idx="1" type="subTitle"/>
          </p:nvPr>
        </p:nvSpPr>
        <p:spPr>
          <a:xfrm>
            <a:off x="406374" y="1587906"/>
            <a:ext cx="8353625" cy="2037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The Health Ministry recognizing the gravity of the situation wants to provide </a:t>
            </a:r>
            <a:r>
              <a:rPr lang="en" u="sng"/>
              <a:t>targeted social support</a:t>
            </a:r>
            <a:r>
              <a:rPr lang="en"/>
              <a:t> to </a:t>
            </a:r>
            <a:r>
              <a:rPr lang="en" u="sng"/>
              <a:t>high-risk adolescents</a:t>
            </a:r>
            <a:r>
              <a:rPr lang="en"/>
              <a:t> and has outsourced to private Data Analytics companies to come up with </a:t>
            </a:r>
            <a:r>
              <a:rPr lang="en" u="sng"/>
              <a:t>predictive</a:t>
            </a:r>
            <a:r>
              <a:rPr lang="en"/>
              <a:t> </a:t>
            </a:r>
            <a:r>
              <a:rPr b="1" lang="en" u="sng"/>
              <a:t>models</a:t>
            </a:r>
            <a:r>
              <a:rPr b="1" lang="en"/>
              <a:t> </a:t>
            </a:r>
            <a:r>
              <a:rPr lang="en"/>
              <a:t>to tackle the problem. Your company has the </a:t>
            </a:r>
            <a:r>
              <a:rPr lang="en" u="sng"/>
              <a:t>winning bid</a:t>
            </a:r>
            <a:r>
              <a:rPr lang="en"/>
              <a:t> to this project. </a:t>
            </a:r>
            <a:endParaRPr/>
          </a:p>
        </p:txBody>
      </p:sp>
      <p:pic>
        <p:nvPicPr>
          <p:cNvPr id="685" name="Google Shape;685;p27"/>
          <p:cNvPicPr preferRelativeResize="0"/>
          <p:nvPr/>
        </p:nvPicPr>
        <p:blipFill rotWithShape="1">
          <a:blip r:embed="rId3">
            <a:alphaModFix/>
          </a:blip>
          <a:srcRect b="25020" l="9773" r="9254" t="42964"/>
          <a:stretch/>
        </p:blipFill>
        <p:spPr>
          <a:xfrm>
            <a:off x="639044" y="3840357"/>
            <a:ext cx="7674299" cy="1150443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6" name="Google Shape;686;p27"/>
          <p:cNvSpPr/>
          <p:nvPr/>
        </p:nvSpPr>
        <p:spPr>
          <a:xfrm flipH="1" rot="10800000">
            <a:off x="6917125" y="4471800"/>
            <a:ext cx="1732500" cy="5190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7"/>
          <p:cNvSpPr/>
          <p:nvPr/>
        </p:nvSpPr>
        <p:spPr>
          <a:xfrm flipH="1" rot="10800000">
            <a:off x="6509775" y="4256675"/>
            <a:ext cx="1761000" cy="5274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7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7"/>
          <p:cNvSpPr/>
          <p:nvPr/>
        </p:nvSpPr>
        <p:spPr>
          <a:xfrm rot="-5400000">
            <a:off x="6470250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7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ungee"/>
              </a:rPr>
              <a:t>SLIDESGO</a:t>
            </a:r>
          </a:p>
        </p:txBody>
      </p:sp>
      <p:sp>
        <p:nvSpPr>
          <p:cNvPr id="691" name="Google Shape;691;p27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692" name="Google Shape;692;p27"/>
          <p:cNvSpPr txBox="1"/>
          <p:nvPr>
            <p:ph type="title"/>
          </p:nvPr>
        </p:nvSpPr>
        <p:spPr>
          <a:xfrm>
            <a:off x="1277313" y="751975"/>
            <a:ext cx="6589373" cy="67877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2. Business Problem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8"/>
          <p:cNvSpPr txBox="1"/>
          <p:nvPr>
            <p:ph type="title"/>
          </p:nvPr>
        </p:nvSpPr>
        <p:spPr>
          <a:xfrm>
            <a:off x="720995" y="2041955"/>
            <a:ext cx="7724509" cy="7043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/>
              <a:t>3. Data problem</a:t>
            </a:r>
            <a:endParaRPr sz="4000"/>
          </a:p>
        </p:txBody>
      </p:sp>
      <p:sp>
        <p:nvSpPr>
          <p:cNvPr id="698" name="Google Shape;698;p28"/>
          <p:cNvSpPr txBox="1"/>
          <p:nvPr>
            <p:ph idx="1" type="subTitle"/>
          </p:nvPr>
        </p:nvSpPr>
        <p:spPr>
          <a:xfrm>
            <a:off x="526050" y="2893022"/>
            <a:ext cx="8114400" cy="1871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As part of the consulting team:</a:t>
            </a:r>
            <a:endParaRPr sz="17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/>
          </a:p>
          <a:p>
            <a:pPr indent="-34925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❑"/>
            </a:pPr>
            <a:r>
              <a:rPr lang="en" sz="1700"/>
              <a:t>With various info on adolescents’ school and home environment, design and build a data-driven model to identify individuals with high-risk alcohol consumption.</a:t>
            </a:r>
            <a:endParaRPr sz="1700"/>
          </a:p>
        </p:txBody>
      </p:sp>
      <p:pic>
        <p:nvPicPr>
          <p:cNvPr id="699" name="Google Shape;699;p28"/>
          <p:cNvPicPr preferRelativeResize="0"/>
          <p:nvPr/>
        </p:nvPicPr>
        <p:blipFill rotWithShape="1">
          <a:blip r:embed="rId3">
            <a:alphaModFix/>
          </a:blip>
          <a:srcRect b="47137" l="23572" r="22411" t="38305"/>
          <a:stretch/>
        </p:blipFill>
        <p:spPr>
          <a:xfrm>
            <a:off x="526050" y="624175"/>
            <a:ext cx="8114400" cy="1230000"/>
          </a:xfrm>
          <a:prstGeom prst="round2SameRect">
            <a:avLst>
              <a:gd fmla="val 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0" name="Google Shape;700;p28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8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Bungee"/>
              </a:rPr>
              <a:t>SLIDESGO</a:t>
            </a:r>
          </a:p>
        </p:txBody>
      </p:sp>
      <p:sp>
        <p:nvSpPr>
          <p:cNvPr id="702" name="Google Shape;702;p28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703" name="Google Shape;703;p28"/>
          <p:cNvSpPr/>
          <p:nvPr/>
        </p:nvSpPr>
        <p:spPr>
          <a:xfrm rot="-5400000">
            <a:off x="64702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"/>
          <p:cNvSpPr/>
          <p:nvPr/>
        </p:nvSpPr>
        <p:spPr>
          <a:xfrm>
            <a:off x="3497100" y="1909400"/>
            <a:ext cx="2149800" cy="21498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9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4. Stakeholders</a:t>
            </a:r>
            <a:endParaRPr sz="2800"/>
          </a:p>
        </p:txBody>
      </p:sp>
      <p:sp>
        <p:nvSpPr>
          <p:cNvPr id="710" name="Google Shape;710;p29"/>
          <p:cNvSpPr/>
          <p:nvPr/>
        </p:nvSpPr>
        <p:spPr>
          <a:xfrm>
            <a:off x="4284912" y="2200900"/>
            <a:ext cx="596581" cy="593299"/>
          </a:xfrm>
          <a:custGeom>
            <a:rect b="b" l="l" r="r" t="t"/>
            <a:pathLst>
              <a:path extrusionOk="0" h="14826" w="14908">
                <a:moveTo>
                  <a:pt x="10210" y="5452"/>
                </a:moveTo>
                <a:lnTo>
                  <a:pt x="11129" y="6376"/>
                </a:lnTo>
                <a:lnTo>
                  <a:pt x="8636" y="8863"/>
                </a:lnTo>
                <a:lnTo>
                  <a:pt x="7717" y="7945"/>
                </a:lnTo>
                <a:lnTo>
                  <a:pt x="10210" y="5452"/>
                </a:lnTo>
                <a:close/>
                <a:moveTo>
                  <a:pt x="1204" y="6668"/>
                </a:moveTo>
                <a:lnTo>
                  <a:pt x="4258" y="8434"/>
                </a:lnTo>
                <a:lnTo>
                  <a:pt x="3609" y="9562"/>
                </a:lnTo>
                <a:lnTo>
                  <a:pt x="555" y="7795"/>
                </a:lnTo>
                <a:lnTo>
                  <a:pt x="1204" y="6668"/>
                </a:lnTo>
                <a:close/>
                <a:moveTo>
                  <a:pt x="7410" y="8252"/>
                </a:moveTo>
                <a:lnTo>
                  <a:pt x="8329" y="9171"/>
                </a:lnTo>
                <a:lnTo>
                  <a:pt x="7630" y="9875"/>
                </a:lnTo>
                <a:lnTo>
                  <a:pt x="6458" y="9199"/>
                </a:lnTo>
                <a:lnTo>
                  <a:pt x="7410" y="8252"/>
                </a:lnTo>
                <a:close/>
                <a:moveTo>
                  <a:pt x="10248" y="8566"/>
                </a:moveTo>
                <a:lnTo>
                  <a:pt x="10578" y="9809"/>
                </a:lnTo>
                <a:lnTo>
                  <a:pt x="8879" y="9809"/>
                </a:lnTo>
                <a:cubicBezTo>
                  <a:pt x="8598" y="9809"/>
                  <a:pt x="8367" y="10024"/>
                  <a:pt x="8345" y="10299"/>
                </a:cubicBezTo>
                <a:lnTo>
                  <a:pt x="8021" y="10111"/>
                </a:lnTo>
                <a:lnTo>
                  <a:pt x="9314" y="8813"/>
                </a:lnTo>
                <a:lnTo>
                  <a:pt x="10248" y="8566"/>
                </a:lnTo>
                <a:close/>
                <a:moveTo>
                  <a:pt x="4637" y="8659"/>
                </a:moveTo>
                <a:lnTo>
                  <a:pt x="8285" y="10761"/>
                </a:lnTo>
                <a:cubicBezTo>
                  <a:pt x="8155" y="11087"/>
                  <a:pt x="7841" y="11317"/>
                  <a:pt x="7478" y="11317"/>
                </a:cubicBezTo>
                <a:cubicBezTo>
                  <a:pt x="7473" y="11317"/>
                  <a:pt x="7469" y="11317"/>
                  <a:pt x="7465" y="11317"/>
                </a:cubicBezTo>
                <a:cubicBezTo>
                  <a:pt x="6998" y="11306"/>
                  <a:pt x="6618" y="10920"/>
                  <a:pt x="6618" y="10448"/>
                </a:cubicBezTo>
                <a:lnTo>
                  <a:pt x="6618" y="10337"/>
                </a:lnTo>
                <a:cubicBezTo>
                  <a:pt x="6618" y="10045"/>
                  <a:pt x="6376" y="9809"/>
                  <a:pt x="6084" y="9809"/>
                </a:cubicBezTo>
                <a:lnTo>
                  <a:pt x="4021" y="9809"/>
                </a:lnTo>
                <a:lnTo>
                  <a:pt x="3988" y="9788"/>
                </a:lnTo>
                <a:lnTo>
                  <a:pt x="4637" y="8659"/>
                </a:lnTo>
                <a:close/>
                <a:moveTo>
                  <a:pt x="14341" y="10243"/>
                </a:moveTo>
                <a:cubicBezTo>
                  <a:pt x="14418" y="10243"/>
                  <a:pt x="14479" y="10304"/>
                  <a:pt x="14479" y="10375"/>
                </a:cubicBezTo>
                <a:lnTo>
                  <a:pt x="14479" y="13055"/>
                </a:lnTo>
                <a:cubicBezTo>
                  <a:pt x="14479" y="13137"/>
                  <a:pt x="14413" y="13198"/>
                  <a:pt x="14331" y="13198"/>
                </a:cubicBezTo>
                <a:lnTo>
                  <a:pt x="12708" y="13198"/>
                </a:lnTo>
                <a:cubicBezTo>
                  <a:pt x="12597" y="13198"/>
                  <a:pt x="12498" y="13280"/>
                  <a:pt x="12482" y="13391"/>
                </a:cubicBezTo>
                <a:cubicBezTo>
                  <a:pt x="12465" y="13523"/>
                  <a:pt x="12569" y="13638"/>
                  <a:pt x="12701" y="13638"/>
                </a:cubicBezTo>
                <a:lnTo>
                  <a:pt x="13923" y="13638"/>
                </a:lnTo>
                <a:lnTo>
                  <a:pt x="13923" y="14188"/>
                </a:lnTo>
                <a:cubicBezTo>
                  <a:pt x="13923" y="14298"/>
                  <a:pt x="13836" y="14391"/>
                  <a:pt x="13725" y="14391"/>
                </a:cubicBezTo>
                <a:lnTo>
                  <a:pt x="1222" y="14391"/>
                </a:lnTo>
                <a:cubicBezTo>
                  <a:pt x="1105" y="14391"/>
                  <a:pt x="1017" y="14298"/>
                  <a:pt x="1017" y="14188"/>
                </a:cubicBezTo>
                <a:lnTo>
                  <a:pt x="1017" y="13638"/>
                </a:lnTo>
                <a:lnTo>
                  <a:pt x="11673" y="13638"/>
                </a:lnTo>
                <a:cubicBezTo>
                  <a:pt x="11784" y="13638"/>
                  <a:pt x="11888" y="13556"/>
                  <a:pt x="11899" y="13445"/>
                </a:cubicBezTo>
                <a:cubicBezTo>
                  <a:pt x="11916" y="13313"/>
                  <a:pt x="11810" y="13198"/>
                  <a:pt x="11685" y="13198"/>
                </a:cubicBezTo>
                <a:lnTo>
                  <a:pt x="627" y="13198"/>
                </a:lnTo>
                <a:cubicBezTo>
                  <a:pt x="555" y="13198"/>
                  <a:pt x="495" y="13142"/>
                  <a:pt x="495" y="13066"/>
                </a:cubicBezTo>
                <a:lnTo>
                  <a:pt x="495" y="10375"/>
                </a:lnTo>
                <a:cubicBezTo>
                  <a:pt x="495" y="10304"/>
                  <a:pt x="555" y="10243"/>
                  <a:pt x="627" y="10243"/>
                </a:cubicBezTo>
                <a:lnTo>
                  <a:pt x="6084" y="10243"/>
                </a:lnTo>
                <a:cubicBezTo>
                  <a:pt x="6140" y="10243"/>
                  <a:pt x="6178" y="10283"/>
                  <a:pt x="6178" y="10337"/>
                </a:cubicBezTo>
                <a:lnTo>
                  <a:pt x="6178" y="10448"/>
                </a:lnTo>
                <a:cubicBezTo>
                  <a:pt x="6178" y="11157"/>
                  <a:pt x="6755" y="11740"/>
                  <a:pt x="7460" y="11751"/>
                </a:cubicBezTo>
                <a:cubicBezTo>
                  <a:pt x="7467" y="11751"/>
                  <a:pt x="7475" y="11751"/>
                  <a:pt x="7482" y="11751"/>
                </a:cubicBezTo>
                <a:cubicBezTo>
                  <a:pt x="8088" y="11751"/>
                  <a:pt x="8600" y="11325"/>
                  <a:pt x="8747" y="10755"/>
                </a:cubicBezTo>
                <a:cubicBezTo>
                  <a:pt x="8763" y="10722"/>
                  <a:pt x="8768" y="10695"/>
                  <a:pt x="8768" y="10662"/>
                </a:cubicBezTo>
                <a:cubicBezTo>
                  <a:pt x="8796" y="10502"/>
                  <a:pt x="8786" y="10398"/>
                  <a:pt x="8791" y="10337"/>
                </a:cubicBezTo>
                <a:cubicBezTo>
                  <a:pt x="8791" y="10288"/>
                  <a:pt x="8834" y="10243"/>
                  <a:pt x="8885" y="10243"/>
                </a:cubicBezTo>
                <a:close/>
                <a:moveTo>
                  <a:pt x="2591" y="0"/>
                </a:moveTo>
                <a:cubicBezTo>
                  <a:pt x="1953" y="0"/>
                  <a:pt x="1573" y="661"/>
                  <a:pt x="1854" y="1189"/>
                </a:cubicBezTo>
                <a:lnTo>
                  <a:pt x="1161" y="1189"/>
                </a:lnTo>
                <a:cubicBezTo>
                  <a:pt x="561" y="1189"/>
                  <a:pt x="60" y="1673"/>
                  <a:pt x="44" y="2262"/>
                </a:cubicBezTo>
                <a:cubicBezTo>
                  <a:pt x="27" y="2883"/>
                  <a:pt x="522" y="3395"/>
                  <a:pt x="1144" y="3395"/>
                </a:cubicBezTo>
                <a:lnTo>
                  <a:pt x="3096" y="3395"/>
                </a:lnTo>
                <a:cubicBezTo>
                  <a:pt x="2982" y="3560"/>
                  <a:pt x="2926" y="3758"/>
                  <a:pt x="2931" y="3961"/>
                </a:cubicBezTo>
                <a:cubicBezTo>
                  <a:pt x="2949" y="4484"/>
                  <a:pt x="3388" y="4903"/>
                  <a:pt x="3916" y="4903"/>
                </a:cubicBezTo>
                <a:lnTo>
                  <a:pt x="6067" y="4903"/>
                </a:lnTo>
                <a:cubicBezTo>
                  <a:pt x="6133" y="4903"/>
                  <a:pt x="6178" y="4951"/>
                  <a:pt x="6178" y="5012"/>
                </a:cubicBezTo>
                <a:lnTo>
                  <a:pt x="6178" y="6074"/>
                </a:lnTo>
                <a:cubicBezTo>
                  <a:pt x="6178" y="6183"/>
                  <a:pt x="6260" y="6282"/>
                  <a:pt x="6371" y="6299"/>
                </a:cubicBezTo>
                <a:cubicBezTo>
                  <a:pt x="6380" y="6301"/>
                  <a:pt x="6389" y="6301"/>
                  <a:pt x="6397" y="6301"/>
                </a:cubicBezTo>
                <a:cubicBezTo>
                  <a:pt x="6518" y="6301"/>
                  <a:pt x="6618" y="6202"/>
                  <a:pt x="6618" y="6084"/>
                </a:cubicBezTo>
                <a:lnTo>
                  <a:pt x="6618" y="5012"/>
                </a:lnTo>
                <a:cubicBezTo>
                  <a:pt x="6618" y="4715"/>
                  <a:pt x="6371" y="4467"/>
                  <a:pt x="6067" y="4467"/>
                </a:cubicBezTo>
                <a:lnTo>
                  <a:pt x="3895" y="4467"/>
                </a:lnTo>
                <a:cubicBezTo>
                  <a:pt x="3598" y="4467"/>
                  <a:pt x="3345" y="4236"/>
                  <a:pt x="3339" y="3945"/>
                </a:cubicBezTo>
                <a:cubicBezTo>
                  <a:pt x="3327" y="3642"/>
                  <a:pt x="3576" y="3395"/>
                  <a:pt x="3878" y="3390"/>
                </a:cubicBezTo>
                <a:cubicBezTo>
                  <a:pt x="3966" y="3390"/>
                  <a:pt x="4043" y="3345"/>
                  <a:pt x="4081" y="3268"/>
                </a:cubicBezTo>
                <a:cubicBezTo>
                  <a:pt x="4147" y="3114"/>
                  <a:pt x="4032" y="2960"/>
                  <a:pt x="3883" y="2960"/>
                </a:cubicBezTo>
                <a:lnTo>
                  <a:pt x="1144" y="2960"/>
                </a:lnTo>
                <a:cubicBezTo>
                  <a:pt x="770" y="2960"/>
                  <a:pt x="468" y="2652"/>
                  <a:pt x="478" y="2273"/>
                </a:cubicBezTo>
                <a:cubicBezTo>
                  <a:pt x="489" y="1915"/>
                  <a:pt x="798" y="1628"/>
                  <a:pt x="1161" y="1628"/>
                </a:cubicBezTo>
                <a:lnTo>
                  <a:pt x="2568" y="1628"/>
                </a:lnTo>
                <a:cubicBezTo>
                  <a:pt x="2667" y="1628"/>
                  <a:pt x="2766" y="1557"/>
                  <a:pt x="2789" y="1458"/>
                </a:cubicBezTo>
                <a:cubicBezTo>
                  <a:pt x="2816" y="1315"/>
                  <a:pt x="2712" y="1189"/>
                  <a:pt x="2575" y="1189"/>
                </a:cubicBezTo>
                <a:cubicBezTo>
                  <a:pt x="2360" y="1189"/>
                  <a:pt x="2189" y="1018"/>
                  <a:pt x="2195" y="798"/>
                </a:cubicBezTo>
                <a:cubicBezTo>
                  <a:pt x="2205" y="600"/>
                  <a:pt x="2382" y="435"/>
                  <a:pt x="2585" y="435"/>
                </a:cubicBezTo>
                <a:lnTo>
                  <a:pt x="8879" y="435"/>
                </a:lnTo>
                <a:cubicBezTo>
                  <a:pt x="9088" y="435"/>
                  <a:pt x="9263" y="612"/>
                  <a:pt x="9253" y="826"/>
                </a:cubicBezTo>
                <a:cubicBezTo>
                  <a:pt x="9248" y="1029"/>
                  <a:pt x="9071" y="1189"/>
                  <a:pt x="8862" y="1189"/>
                </a:cubicBezTo>
                <a:lnTo>
                  <a:pt x="5039" y="1189"/>
                </a:lnTo>
                <a:cubicBezTo>
                  <a:pt x="4929" y="1189"/>
                  <a:pt x="4830" y="1272"/>
                  <a:pt x="4813" y="1381"/>
                </a:cubicBezTo>
                <a:cubicBezTo>
                  <a:pt x="4802" y="1513"/>
                  <a:pt x="4901" y="1623"/>
                  <a:pt x="5033" y="1623"/>
                </a:cubicBezTo>
                <a:cubicBezTo>
                  <a:pt x="5402" y="1623"/>
                  <a:pt x="5704" y="1925"/>
                  <a:pt x="5704" y="2295"/>
                </a:cubicBezTo>
                <a:cubicBezTo>
                  <a:pt x="5704" y="2663"/>
                  <a:pt x="5402" y="2960"/>
                  <a:pt x="5033" y="2960"/>
                </a:cubicBezTo>
                <a:cubicBezTo>
                  <a:pt x="4945" y="2960"/>
                  <a:pt x="4868" y="3009"/>
                  <a:pt x="4835" y="3087"/>
                </a:cubicBezTo>
                <a:cubicBezTo>
                  <a:pt x="4769" y="3246"/>
                  <a:pt x="4879" y="3395"/>
                  <a:pt x="5033" y="3395"/>
                </a:cubicBezTo>
                <a:lnTo>
                  <a:pt x="6122" y="3395"/>
                </a:lnTo>
                <a:cubicBezTo>
                  <a:pt x="6750" y="3395"/>
                  <a:pt x="7255" y="3901"/>
                  <a:pt x="7255" y="4522"/>
                </a:cubicBezTo>
                <a:lnTo>
                  <a:pt x="7255" y="7774"/>
                </a:lnTo>
                <a:lnTo>
                  <a:pt x="7250" y="7774"/>
                </a:lnTo>
                <a:lnTo>
                  <a:pt x="6618" y="8407"/>
                </a:lnTo>
                <a:lnTo>
                  <a:pt x="6618" y="7140"/>
                </a:lnTo>
                <a:cubicBezTo>
                  <a:pt x="6618" y="7031"/>
                  <a:pt x="6536" y="6932"/>
                  <a:pt x="6425" y="6916"/>
                </a:cubicBezTo>
                <a:cubicBezTo>
                  <a:pt x="6415" y="6915"/>
                  <a:pt x="6406" y="6914"/>
                  <a:pt x="6396" y="6914"/>
                </a:cubicBezTo>
                <a:cubicBezTo>
                  <a:pt x="6277" y="6914"/>
                  <a:pt x="6178" y="7012"/>
                  <a:pt x="6178" y="7130"/>
                </a:cubicBezTo>
                <a:lnTo>
                  <a:pt x="6178" y="8869"/>
                </a:lnTo>
                <a:lnTo>
                  <a:pt x="6062" y="8984"/>
                </a:lnTo>
                <a:lnTo>
                  <a:pt x="1227" y="6195"/>
                </a:lnTo>
                <a:cubicBezTo>
                  <a:pt x="1192" y="6175"/>
                  <a:pt x="1153" y="6165"/>
                  <a:pt x="1116" y="6165"/>
                </a:cubicBezTo>
                <a:cubicBezTo>
                  <a:pt x="1042" y="6165"/>
                  <a:pt x="970" y="6203"/>
                  <a:pt x="930" y="6272"/>
                </a:cubicBezTo>
                <a:lnTo>
                  <a:pt x="60" y="7779"/>
                </a:lnTo>
                <a:cubicBezTo>
                  <a:pt x="0" y="7884"/>
                  <a:pt x="39" y="8016"/>
                  <a:pt x="143" y="8077"/>
                </a:cubicBezTo>
                <a:lnTo>
                  <a:pt x="3141" y="9809"/>
                </a:lnTo>
                <a:lnTo>
                  <a:pt x="627" y="9809"/>
                </a:lnTo>
                <a:cubicBezTo>
                  <a:pt x="313" y="9809"/>
                  <a:pt x="60" y="10062"/>
                  <a:pt x="60" y="10375"/>
                </a:cubicBezTo>
                <a:lnTo>
                  <a:pt x="60" y="13071"/>
                </a:lnTo>
                <a:cubicBezTo>
                  <a:pt x="60" y="13368"/>
                  <a:pt x="291" y="13616"/>
                  <a:pt x="583" y="13638"/>
                </a:cubicBezTo>
                <a:lnTo>
                  <a:pt x="583" y="14188"/>
                </a:lnTo>
                <a:cubicBezTo>
                  <a:pt x="583" y="14541"/>
                  <a:pt x="869" y="14826"/>
                  <a:pt x="1222" y="14826"/>
                </a:cubicBezTo>
                <a:lnTo>
                  <a:pt x="13725" y="14826"/>
                </a:lnTo>
                <a:cubicBezTo>
                  <a:pt x="14077" y="14826"/>
                  <a:pt x="14358" y="14541"/>
                  <a:pt x="14358" y="14188"/>
                </a:cubicBezTo>
                <a:lnTo>
                  <a:pt x="14358" y="13638"/>
                </a:lnTo>
                <a:cubicBezTo>
                  <a:pt x="14649" y="13616"/>
                  <a:pt x="14880" y="13368"/>
                  <a:pt x="14880" y="13071"/>
                </a:cubicBezTo>
                <a:lnTo>
                  <a:pt x="14880" y="10375"/>
                </a:lnTo>
                <a:cubicBezTo>
                  <a:pt x="14880" y="10062"/>
                  <a:pt x="14628" y="9809"/>
                  <a:pt x="14314" y="9809"/>
                </a:cubicBezTo>
                <a:lnTo>
                  <a:pt x="12317" y="9809"/>
                </a:lnTo>
                <a:lnTo>
                  <a:pt x="14727" y="9161"/>
                </a:lnTo>
                <a:cubicBezTo>
                  <a:pt x="14842" y="9133"/>
                  <a:pt x="14908" y="9011"/>
                  <a:pt x="14880" y="8896"/>
                </a:cubicBezTo>
                <a:lnTo>
                  <a:pt x="14430" y="7218"/>
                </a:lnTo>
                <a:cubicBezTo>
                  <a:pt x="14402" y="7121"/>
                  <a:pt x="14317" y="7056"/>
                  <a:pt x="14220" y="7056"/>
                </a:cubicBezTo>
                <a:cubicBezTo>
                  <a:pt x="14200" y="7056"/>
                  <a:pt x="14180" y="7058"/>
                  <a:pt x="14160" y="7064"/>
                </a:cubicBezTo>
                <a:lnTo>
                  <a:pt x="12147" y="7603"/>
                </a:lnTo>
                <a:cubicBezTo>
                  <a:pt x="12048" y="7630"/>
                  <a:pt x="11975" y="7719"/>
                  <a:pt x="11982" y="7823"/>
                </a:cubicBezTo>
                <a:cubicBezTo>
                  <a:pt x="11986" y="7946"/>
                  <a:pt x="12090" y="8033"/>
                  <a:pt x="12199" y="8033"/>
                </a:cubicBezTo>
                <a:cubicBezTo>
                  <a:pt x="12217" y="8033"/>
                  <a:pt x="12234" y="8031"/>
                  <a:pt x="12251" y="8026"/>
                </a:cubicBezTo>
                <a:lnTo>
                  <a:pt x="14067" y="7537"/>
                </a:lnTo>
                <a:lnTo>
                  <a:pt x="14402" y="8797"/>
                </a:lnTo>
                <a:lnTo>
                  <a:pt x="10997" y="9710"/>
                </a:lnTo>
                <a:lnTo>
                  <a:pt x="10662" y="8450"/>
                </a:lnTo>
                <a:lnTo>
                  <a:pt x="11266" y="8290"/>
                </a:lnTo>
                <a:cubicBezTo>
                  <a:pt x="11365" y="8263"/>
                  <a:pt x="11442" y="8170"/>
                  <a:pt x="11437" y="8071"/>
                </a:cubicBezTo>
                <a:cubicBezTo>
                  <a:pt x="11432" y="7943"/>
                  <a:pt x="11330" y="7860"/>
                  <a:pt x="11218" y="7860"/>
                </a:cubicBezTo>
                <a:cubicBezTo>
                  <a:pt x="11199" y="7860"/>
                  <a:pt x="11181" y="7862"/>
                  <a:pt x="11162" y="7867"/>
                </a:cubicBezTo>
                <a:cubicBezTo>
                  <a:pt x="10985" y="7917"/>
                  <a:pt x="10089" y="8153"/>
                  <a:pt x="9924" y="8197"/>
                </a:cubicBezTo>
                <a:lnTo>
                  <a:pt x="11586" y="6536"/>
                </a:lnTo>
                <a:cubicBezTo>
                  <a:pt x="11673" y="6454"/>
                  <a:pt x="11673" y="6315"/>
                  <a:pt x="11586" y="6228"/>
                </a:cubicBezTo>
                <a:lnTo>
                  <a:pt x="10358" y="5002"/>
                </a:lnTo>
                <a:cubicBezTo>
                  <a:pt x="10314" y="4960"/>
                  <a:pt x="10258" y="4939"/>
                  <a:pt x="10203" y="4939"/>
                </a:cubicBezTo>
                <a:cubicBezTo>
                  <a:pt x="10147" y="4939"/>
                  <a:pt x="10092" y="4960"/>
                  <a:pt x="10050" y="5002"/>
                </a:cubicBezTo>
                <a:lnTo>
                  <a:pt x="7691" y="7361"/>
                </a:lnTo>
                <a:lnTo>
                  <a:pt x="7691" y="4522"/>
                </a:lnTo>
                <a:cubicBezTo>
                  <a:pt x="7691" y="3659"/>
                  <a:pt x="6986" y="2960"/>
                  <a:pt x="6122" y="2960"/>
                </a:cubicBezTo>
                <a:lnTo>
                  <a:pt x="5930" y="2960"/>
                </a:lnTo>
                <a:cubicBezTo>
                  <a:pt x="6232" y="2564"/>
                  <a:pt x="6232" y="2019"/>
                  <a:pt x="5930" y="1628"/>
                </a:cubicBezTo>
                <a:lnTo>
                  <a:pt x="8862" y="1628"/>
                </a:lnTo>
                <a:cubicBezTo>
                  <a:pt x="9302" y="1628"/>
                  <a:pt x="9677" y="1277"/>
                  <a:pt x="9687" y="843"/>
                </a:cubicBezTo>
                <a:cubicBezTo>
                  <a:pt x="9704" y="381"/>
                  <a:pt x="9335" y="0"/>
                  <a:pt x="88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9"/>
          <p:cNvSpPr txBox="1"/>
          <p:nvPr/>
        </p:nvSpPr>
        <p:spPr>
          <a:xfrm>
            <a:off x="6177547" y="1664950"/>
            <a:ext cx="2381400" cy="723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c. Consulting team</a:t>
            </a:r>
            <a:endParaRPr b="1" i="0" sz="20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12" name="Google Shape;712;p29"/>
          <p:cNvSpPr txBox="1"/>
          <p:nvPr/>
        </p:nvSpPr>
        <p:spPr>
          <a:xfrm>
            <a:off x="6103573" y="3150983"/>
            <a:ext cx="2381400" cy="707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d. Parents and teachers</a:t>
            </a:r>
            <a:endParaRPr b="1" i="0" sz="20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13" name="Google Shape;713;p29"/>
          <p:cNvSpPr txBox="1"/>
          <p:nvPr/>
        </p:nvSpPr>
        <p:spPr>
          <a:xfrm>
            <a:off x="460550" y="1613801"/>
            <a:ext cx="2505900" cy="825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a. Health ministry</a:t>
            </a:r>
            <a:endParaRPr b="1" i="0" sz="20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714" name="Google Shape;714;p29"/>
          <p:cNvSpPr txBox="1"/>
          <p:nvPr/>
        </p:nvSpPr>
        <p:spPr>
          <a:xfrm>
            <a:off x="522822" y="3150980"/>
            <a:ext cx="2517600" cy="524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b. Adolescents</a:t>
            </a:r>
            <a:endParaRPr b="1" i="0" sz="2000" u="none" cap="none" strike="noStrike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cxnSp>
        <p:nvCxnSpPr>
          <p:cNvPr id="715" name="Google Shape;715;p29"/>
          <p:cNvCxnSpPr>
            <a:stCxn id="713" idx="3"/>
            <a:endCxn id="708" idx="1"/>
          </p:cNvCxnSpPr>
          <p:nvPr/>
        </p:nvCxnSpPr>
        <p:spPr>
          <a:xfrm>
            <a:off x="2966450" y="2026451"/>
            <a:ext cx="845400" cy="1977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6" name="Google Shape;716;p29"/>
          <p:cNvCxnSpPr>
            <a:stCxn id="714" idx="3"/>
            <a:endCxn id="708" idx="3"/>
          </p:cNvCxnSpPr>
          <p:nvPr/>
        </p:nvCxnSpPr>
        <p:spPr>
          <a:xfrm>
            <a:off x="3040422" y="3413180"/>
            <a:ext cx="771600" cy="331200"/>
          </a:xfrm>
          <a:prstGeom prst="bentConnector4">
            <a:avLst>
              <a:gd fmla="val 29593" name="adj1"/>
              <a:gd fmla="val 266952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7" name="Google Shape;717;p29"/>
          <p:cNvCxnSpPr>
            <a:stCxn id="708" idx="7"/>
            <a:endCxn id="711" idx="1"/>
          </p:cNvCxnSpPr>
          <p:nvPr/>
        </p:nvCxnSpPr>
        <p:spPr>
          <a:xfrm rot="-5400000">
            <a:off x="5655919" y="1702681"/>
            <a:ext cx="197700" cy="8454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8" name="Google Shape;718;p29"/>
          <p:cNvCxnSpPr>
            <a:stCxn id="708" idx="5"/>
            <a:endCxn id="712" idx="1"/>
          </p:cNvCxnSpPr>
          <p:nvPr/>
        </p:nvCxnSpPr>
        <p:spPr>
          <a:xfrm rot="-5400000">
            <a:off x="5598019" y="3238719"/>
            <a:ext cx="239700" cy="771600"/>
          </a:xfrm>
          <a:prstGeom prst="bentConnector4">
            <a:avLst>
              <a:gd fmla="val -230687" name="adj1"/>
              <a:gd fmla="val 70395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29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9"/>
          <p:cNvSpPr/>
          <p:nvPr/>
        </p:nvSpPr>
        <p:spPr>
          <a:xfrm rot="-5400000">
            <a:off x="6470250" y="2434601"/>
            <a:ext cx="4854000" cy="27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9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ungee"/>
              </a:rPr>
              <a:t>SLIDESGO</a:t>
            </a:r>
          </a:p>
        </p:txBody>
      </p:sp>
      <p:sp>
        <p:nvSpPr>
          <p:cNvPr id="722" name="Google Shape;722;p29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grpSp>
        <p:nvGrpSpPr>
          <p:cNvPr id="723" name="Google Shape;723;p29"/>
          <p:cNvGrpSpPr/>
          <p:nvPr/>
        </p:nvGrpSpPr>
        <p:grpSpPr>
          <a:xfrm>
            <a:off x="4788379" y="2872774"/>
            <a:ext cx="655725" cy="555604"/>
            <a:chOff x="3953325" y="1885350"/>
            <a:chExt cx="344375" cy="371100"/>
          </a:xfrm>
        </p:grpSpPr>
        <p:sp>
          <p:nvSpPr>
            <p:cNvPr id="724" name="Google Shape;724;p29"/>
            <p:cNvSpPr/>
            <p:nvPr/>
          </p:nvSpPr>
          <p:spPr>
            <a:xfrm>
              <a:off x="3953325" y="1885350"/>
              <a:ext cx="344375" cy="371100"/>
            </a:xfrm>
            <a:custGeom>
              <a:rect b="b" l="l" r="r" t="t"/>
              <a:pathLst>
                <a:path extrusionOk="0" h="14844" w="13775">
                  <a:moveTo>
                    <a:pt x="1107" y="5904"/>
                  </a:moveTo>
                  <a:cubicBezTo>
                    <a:pt x="1167" y="5904"/>
                    <a:pt x="1226" y="5915"/>
                    <a:pt x="1282" y="5937"/>
                  </a:cubicBezTo>
                  <a:cubicBezTo>
                    <a:pt x="1029" y="6130"/>
                    <a:pt x="858" y="6421"/>
                    <a:pt x="825" y="6757"/>
                  </a:cubicBezTo>
                  <a:cubicBezTo>
                    <a:pt x="589" y="6580"/>
                    <a:pt x="572" y="6244"/>
                    <a:pt x="775" y="6041"/>
                  </a:cubicBezTo>
                  <a:cubicBezTo>
                    <a:pt x="868" y="5949"/>
                    <a:pt x="987" y="5904"/>
                    <a:pt x="1107" y="5904"/>
                  </a:cubicBezTo>
                  <a:close/>
                  <a:moveTo>
                    <a:pt x="2580" y="6118"/>
                  </a:moveTo>
                  <a:lnTo>
                    <a:pt x="2674" y="7417"/>
                  </a:lnTo>
                  <a:cubicBezTo>
                    <a:pt x="2558" y="7306"/>
                    <a:pt x="2404" y="7240"/>
                    <a:pt x="2228" y="7240"/>
                  </a:cubicBezTo>
                  <a:cubicBezTo>
                    <a:pt x="1849" y="7240"/>
                    <a:pt x="1546" y="7577"/>
                    <a:pt x="1585" y="7961"/>
                  </a:cubicBezTo>
                  <a:cubicBezTo>
                    <a:pt x="1194" y="7450"/>
                    <a:pt x="1260" y="6932"/>
                    <a:pt x="1254" y="6877"/>
                  </a:cubicBezTo>
                  <a:cubicBezTo>
                    <a:pt x="1254" y="6625"/>
                    <a:pt x="1376" y="6404"/>
                    <a:pt x="1567" y="6267"/>
                  </a:cubicBezTo>
                  <a:cubicBezTo>
                    <a:pt x="1585" y="6328"/>
                    <a:pt x="1585" y="6394"/>
                    <a:pt x="1574" y="6460"/>
                  </a:cubicBezTo>
                  <a:cubicBezTo>
                    <a:pt x="1557" y="6574"/>
                    <a:pt x="1633" y="6685"/>
                    <a:pt x="1755" y="6707"/>
                  </a:cubicBezTo>
                  <a:cubicBezTo>
                    <a:pt x="1768" y="6709"/>
                    <a:pt x="1781" y="6710"/>
                    <a:pt x="1793" y="6710"/>
                  </a:cubicBezTo>
                  <a:cubicBezTo>
                    <a:pt x="1895" y="6710"/>
                    <a:pt x="1988" y="6633"/>
                    <a:pt x="2003" y="6531"/>
                  </a:cubicBezTo>
                  <a:cubicBezTo>
                    <a:pt x="2024" y="6394"/>
                    <a:pt x="2019" y="6250"/>
                    <a:pt x="1981" y="6118"/>
                  </a:cubicBezTo>
                  <a:close/>
                  <a:moveTo>
                    <a:pt x="2228" y="7676"/>
                  </a:moveTo>
                  <a:cubicBezTo>
                    <a:pt x="2349" y="7676"/>
                    <a:pt x="2443" y="7775"/>
                    <a:pt x="2443" y="7889"/>
                  </a:cubicBezTo>
                  <a:cubicBezTo>
                    <a:pt x="2443" y="8006"/>
                    <a:pt x="2349" y="8105"/>
                    <a:pt x="2228" y="8105"/>
                  </a:cubicBezTo>
                  <a:cubicBezTo>
                    <a:pt x="2113" y="8105"/>
                    <a:pt x="2019" y="8006"/>
                    <a:pt x="2019" y="7889"/>
                  </a:cubicBezTo>
                  <a:cubicBezTo>
                    <a:pt x="2019" y="7775"/>
                    <a:pt x="2113" y="7676"/>
                    <a:pt x="2228" y="7676"/>
                  </a:cubicBezTo>
                  <a:close/>
                  <a:moveTo>
                    <a:pt x="2740" y="8291"/>
                  </a:moveTo>
                  <a:lnTo>
                    <a:pt x="2762" y="8583"/>
                  </a:lnTo>
                  <a:cubicBezTo>
                    <a:pt x="2635" y="8577"/>
                    <a:pt x="2509" y="8555"/>
                    <a:pt x="2393" y="8517"/>
                  </a:cubicBezTo>
                  <a:cubicBezTo>
                    <a:pt x="2531" y="8484"/>
                    <a:pt x="2651" y="8402"/>
                    <a:pt x="2740" y="8291"/>
                  </a:cubicBezTo>
                  <a:close/>
                  <a:moveTo>
                    <a:pt x="13198" y="8362"/>
                  </a:moveTo>
                  <a:lnTo>
                    <a:pt x="13198" y="8362"/>
                  </a:lnTo>
                  <a:cubicBezTo>
                    <a:pt x="13373" y="8676"/>
                    <a:pt x="13148" y="9067"/>
                    <a:pt x="12785" y="9067"/>
                  </a:cubicBezTo>
                  <a:cubicBezTo>
                    <a:pt x="12637" y="9067"/>
                    <a:pt x="12505" y="9001"/>
                    <a:pt x="12416" y="8890"/>
                  </a:cubicBezTo>
                  <a:cubicBezTo>
                    <a:pt x="12713" y="8775"/>
                    <a:pt x="12983" y="8593"/>
                    <a:pt x="13198" y="8362"/>
                  </a:cubicBezTo>
                  <a:close/>
                  <a:moveTo>
                    <a:pt x="7278" y="402"/>
                  </a:moveTo>
                  <a:cubicBezTo>
                    <a:pt x="9534" y="402"/>
                    <a:pt x="11283" y="2080"/>
                    <a:pt x="11580" y="4104"/>
                  </a:cubicBezTo>
                  <a:cubicBezTo>
                    <a:pt x="11071" y="3332"/>
                    <a:pt x="10235" y="2923"/>
                    <a:pt x="9388" y="2923"/>
                  </a:cubicBezTo>
                  <a:cubicBezTo>
                    <a:pt x="8872" y="2923"/>
                    <a:pt x="8352" y="3075"/>
                    <a:pt x="7899" y="3390"/>
                  </a:cubicBezTo>
                  <a:cubicBezTo>
                    <a:pt x="7710" y="3522"/>
                    <a:pt x="7494" y="3588"/>
                    <a:pt x="7279" y="3588"/>
                  </a:cubicBezTo>
                  <a:cubicBezTo>
                    <a:pt x="7064" y="3588"/>
                    <a:pt x="6849" y="3522"/>
                    <a:pt x="6662" y="3390"/>
                  </a:cubicBezTo>
                  <a:cubicBezTo>
                    <a:pt x="6211" y="3077"/>
                    <a:pt x="5689" y="2924"/>
                    <a:pt x="5171" y="2924"/>
                  </a:cubicBezTo>
                  <a:cubicBezTo>
                    <a:pt x="4931" y="2924"/>
                    <a:pt x="4692" y="2957"/>
                    <a:pt x="4461" y="3022"/>
                  </a:cubicBezTo>
                  <a:cubicBezTo>
                    <a:pt x="4347" y="3055"/>
                    <a:pt x="4281" y="3169"/>
                    <a:pt x="4314" y="3291"/>
                  </a:cubicBezTo>
                  <a:cubicBezTo>
                    <a:pt x="4341" y="3386"/>
                    <a:pt x="4424" y="3447"/>
                    <a:pt x="4520" y="3447"/>
                  </a:cubicBezTo>
                  <a:cubicBezTo>
                    <a:pt x="4541" y="3447"/>
                    <a:pt x="4562" y="3445"/>
                    <a:pt x="4583" y="3439"/>
                  </a:cubicBezTo>
                  <a:cubicBezTo>
                    <a:pt x="4773" y="3387"/>
                    <a:pt x="4969" y="3361"/>
                    <a:pt x="5167" y="3361"/>
                  </a:cubicBezTo>
                  <a:cubicBezTo>
                    <a:pt x="5600" y="3361"/>
                    <a:pt x="6037" y="3487"/>
                    <a:pt x="6414" y="3748"/>
                  </a:cubicBezTo>
                  <a:cubicBezTo>
                    <a:pt x="6676" y="3932"/>
                    <a:pt x="6977" y="4024"/>
                    <a:pt x="7279" y="4024"/>
                  </a:cubicBezTo>
                  <a:cubicBezTo>
                    <a:pt x="7581" y="4024"/>
                    <a:pt x="7884" y="3932"/>
                    <a:pt x="8148" y="3748"/>
                  </a:cubicBezTo>
                  <a:cubicBezTo>
                    <a:pt x="8516" y="3494"/>
                    <a:pt x="8945" y="3362"/>
                    <a:pt x="9397" y="3362"/>
                  </a:cubicBezTo>
                  <a:cubicBezTo>
                    <a:pt x="10601" y="3362"/>
                    <a:pt x="11580" y="4342"/>
                    <a:pt x="11586" y="5546"/>
                  </a:cubicBezTo>
                  <a:lnTo>
                    <a:pt x="11520" y="6421"/>
                  </a:lnTo>
                  <a:cubicBezTo>
                    <a:pt x="11509" y="6541"/>
                    <a:pt x="11602" y="6646"/>
                    <a:pt x="11718" y="6652"/>
                  </a:cubicBezTo>
                  <a:cubicBezTo>
                    <a:pt x="11724" y="6653"/>
                    <a:pt x="11730" y="6653"/>
                    <a:pt x="11736" y="6653"/>
                  </a:cubicBezTo>
                  <a:cubicBezTo>
                    <a:pt x="11850" y="6653"/>
                    <a:pt x="11944" y="6563"/>
                    <a:pt x="11954" y="6454"/>
                  </a:cubicBezTo>
                  <a:lnTo>
                    <a:pt x="11977" y="6107"/>
                  </a:lnTo>
                  <a:lnTo>
                    <a:pt x="12543" y="6107"/>
                  </a:lnTo>
                  <a:cubicBezTo>
                    <a:pt x="12961" y="6107"/>
                    <a:pt x="13302" y="6448"/>
                    <a:pt x="13302" y="6872"/>
                  </a:cubicBezTo>
                  <a:lnTo>
                    <a:pt x="13302" y="6976"/>
                  </a:lnTo>
                  <a:cubicBezTo>
                    <a:pt x="13302" y="7631"/>
                    <a:pt x="12906" y="8197"/>
                    <a:pt x="12340" y="8445"/>
                  </a:cubicBezTo>
                  <a:cubicBezTo>
                    <a:pt x="12367" y="8346"/>
                    <a:pt x="12427" y="8263"/>
                    <a:pt x="12510" y="8204"/>
                  </a:cubicBezTo>
                  <a:cubicBezTo>
                    <a:pt x="12598" y="8143"/>
                    <a:pt x="12631" y="8022"/>
                    <a:pt x="12587" y="7928"/>
                  </a:cubicBezTo>
                  <a:cubicBezTo>
                    <a:pt x="12544" y="7850"/>
                    <a:pt x="12466" y="7806"/>
                    <a:pt x="12387" y="7806"/>
                  </a:cubicBezTo>
                  <a:cubicBezTo>
                    <a:pt x="12344" y="7806"/>
                    <a:pt x="12301" y="7819"/>
                    <a:pt x="12262" y="7846"/>
                  </a:cubicBezTo>
                  <a:cubicBezTo>
                    <a:pt x="12031" y="8011"/>
                    <a:pt x="11888" y="8280"/>
                    <a:pt x="11883" y="8567"/>
                  </a:cubicBezTo>
                  <a:cubicBezTo>
                    <a:pt x="11855" y="8567"/>
                    <a:pt x="11827" y="8572"/>
                    <a:pt x="11794" y="8572"/>
                  </a:cubicBezTo>
                  <a:lnTo>
                    <a:pt x="11878" y="7466"/>
                  </a:lnTo>
                  <a:cubicBezTo>
                    <a:pt x="11888" y="7346"/>
                    <a:pt x="11794" y="7240"/>
                    <a:pt x="11679" y="7229"/>
                  </a:cubicBezTo>
                  <a:cubicBezTo>
                    <a:pt x="11676" y="7229"/>
                    <a:pt x="11673" y="7229"/>
                    <a:pt x="11669" y="7229"/>
                  </a:cubicBezTo>
                  <a:cubicBezTo>
                    <a:pt x="11552" y="7229"/>
                    <a:pt x="11453" y="7316"/>
                    <a:pt x="11443" y="7433"/>
                  </a:cubicBezTo>
                  <a:lnTo>
                    <a:pt x="11305" y="9293"/>
                  </a:lnTo>
                  <a:cubicBezTo>
                    <a:pt x="11167" y="11218"/>
                    <a:pt x="8714" y="12851"/>
                    <a:pt x="7278" y="12851"/>
                  </a:cubicBezTo>
                  <a:cubicBezTo>
                    <a:pt x="5848" y="12851"/>
                    <a:pt x="3395" y="11218"/>
                    <a:pt x="3251" y="9293"/>
                  </a:cubicBezTo>
                  <a:lnTo>
                    <a:pt x="2976" y="5546"/>
                  </a:lnTo>
                  <a:cubicBezTo>
                    <a:pt x="2976" y="4941"/>
                    <a:pt x="3218" y="4385"/>
                    <a:pt x="3653" y="3967"/>
                  </a:cubicBezTo>
                  <a:cubicBezTo>
                    <a:pt x="3730" y="3890"/>
                    <a:pt x="3752" y="3764"/>
                    <a:pt x="3686" y="3675"/>
                  </a:cubicBezTo>
                  <a:cubicBezTo>
                    <a:pt x="3641" y="3618"/>
                    <a:pt x="3576" y="3589"/>
                    <a:pt x="3511" y="3589"/>
                  </a:cubicBezTo>
                  <a:cubicBezTo>
                    <a:pt x="3457" y="3589"/>
                    <a:pt x="3404" y="3609"/>
                    <a:pt x="3362" y="3649"/>
                  </a:cubicBezTo>
                  <a:cubicBezTo>
                    <a:pt x="3212" y="3786"/>
                    <a:pt x="3086" y="3934"/>
                    <a:pt x="2976" y="4099"/>
                  </a:cubicBezTo>
                  <a:cubicBezTo>
                    <a:pt x="3278" y="2097"/>
                    <a:pt x="5012" y="402"/>
                    <a:pt x="7278" y="402"/>
                  </a:cubicBezTo>
                  <a:close/>
                  <a:moveTo>
                    <a:pt x="7290" y="1"/>
                  </a:moveTo>
                  <a:cubicBezTo>
                    <a:pt x="4512" y="1"/>
                    <a:pt x="2311" y="2355"/>
                    <a:pt x="2519" y="5134"/>
                  </a:cubicBezTo>
                  <a:lnTo>
                    <a:pt x="2558" y="5706"/>
                  </a:lnTo>
                  <a:cubicBezTo>
                    <a:pt x="2513" y="5706"/>
                    <a:pt x="2471" y="5706"/>
                    <a:pt x="2432" y="5706"/>
                  </a:cubicBezTo>
                  <a:cubicBezTo>
                    <a:pt x="2280" y="5706"/>
                    <a:pt x="2171" y="5703"/>
                    <a:pt x="2080" y="5703"/>
                  </a:cubicBezTo>
                  <a:cubicBezTo>
                    <a:pt x="1953" y="5703"/>
                    <a:pt x="1864" y="5709"/>
                    <a:pt x="1744" y="5739"/>
                  </a:cubicBezTo>
                  <a:cubicBezTo>
                    <a:pt x="1571" y="5574"/>
                    <a:pt x="1345" y="5491"/>
                    <a:pt x="1120" y="5491"/>
                  </a:cubicBezTo>
                  <a:cubicBezTo>
                    <a:pt x="887" y="5491"/>
                    <a:pt x="654" y="5579"/>
                    <a:pt x="478" y="5755"/>
                  </a:cubicBezTo>
                  <a:cubicBezTo>
                    <a:pt x="0" y="6234"/>
                    <a:pt x="198" y="7059"/>
                    <a:pt x="848" y="7262"/>
                  </a:cubicBezTo>
                  <a:cubicBezTo>
                    <a:pt x="973" y="8242"/>
                    <a:pt x="1798" y="9006"/>
                    <a:pt x="2806" y="9039"/>
                  </a:cubicBezTo>
                  <a:lnTo>
                    <a:pt x="2828" y="9352"/>
                  </a:lnTo>
                  <a:cubicBezTo>
                    <a:pt x="2921" y="10591"/>
                    <a:pt x="3758" y="11630"/>
                    <a:pt x="4748" y="12335"/>
                  </a:cubicBezTo>
                  <a:lnTo>
                    <a:pt x="4748" y="13204"/>
                  </a:lnTo>
                  <a:cubicBezTo>
                    <a:pt x="4748" y="13313"/>
                    <a:pt x="4825" y="13412"/>
                    <a:pt x="4934" y="13424"/>
                  </a:cubicBezTo>
                  <a:cubicBezTo>
                    <a:pt x="4943" y="13425"/>
                    <a:pt x="4953" y="13426"/>
                    <a:pt x="4962" y="13426"/>
                  </a:cubicBezTo>
                  <a:cubicBezTo>
                    <a:pt x="5082" y="13426"/>
                    <a:pt x="5182" y="13332"/>
                    <a:pt x="5182" y="13209"/>
                  </a:cubicBezTo>
                  <a:lnTo>
                    <a:pt x="5182" y="12609"/>
                  </a:lnTo>
                  <a:cubicBezTo>
                    <a:pt x="5931" y="13056"/>
                    <a:pt x="6711" y="13308"/>
                    <a:pt x="7284" y="13308"/>
                  </a:cubicBezTo>
                  <a:cubicBezTo>
                    <a:pt x="7856" y="13308"/>
                    <a:pt x="8638" y="13056"/>
                    <a:pt x="9385" y="12609"/>
                  </a:cubicBezTo>
                  <a:lnTo>
                    <a:pt x="9385" y="14409"/>
                  </a:lnTo>
                  <a:lnTo>
                    <a:pt x="5182" y="14409"/>
                  </a:lnTo>
                  <a:lnTo>
                    <a:pt x="5182" y="14222"/>
                  </a:lnTo>
                  <a:cubicBezTo>
                    <a:pt x="5182" y="14112"/>
                    <a:pt x="5099" y="14013"/>
                    <a:pt x="4990" y="14001"/>
                  </a:cubicBezTo>
                  <a:cubicBezTo>
                    <a:pt x="4980" y="14000"/>
                    <a:pt x="4971" y="13999"/>
                    <a:pt x="4962" y="13999"/>
                  </a:cubicBezTo>
                  <a:cubicBezTo>
                    <a:pt x="4843" y="13999"/>
                    <a:pt x="4748" y="14094"/>
                    <a:pt x="4748" y="14216"/>
                  </a:cubicBezTo>
                  <a:lnTo>
                    <a:pt x="4748" y="14623"/>
                  </a:lnTo>
                  <a:cubicBezTo>
                    <a:pt x="4748" y="14744"/>
                    <a:pt x="4842" y="14843"/>
                    <a:pt x="4962" y="14843"/>
                  </a:cubicBezTo>
                  <a:lnTo>
                    <a:pt x="9605" y="14843"/>
                  </a:lnTo>
                  <a:cubicBezTo>
                    <a:pt x="9727" y="14843"/>
                    <a:pt x="9819" y="14744"/>
                    <a:pt x="9819" y="14623"/>
                  </a:cubicBezTo>
                  <a:lnTo>
                    <a:pt x="9819" y="12330"/>
                  </a:lnTo>
                  <a:cubicBezTo>
                    <a:pt x="10804" y="11625"/>
                    <a:pt x="11646" y="10586"/>
                    <a:pt x="11734" y="9347"/>
                  </a:cubicBezTo>
                  <a:lnTo>
                    <a:pt x="11756" y="9034"/>
                  </a:lnTo>
                  <a:cubicBezTo>
                    <a:pt x="11827" y="9034"/>
                    <a:pt x="11899" y="9029"/>
                    <a:pt x="11971" y="9017"/>
                  </a:cubicBezTo>
                  <a:cubicBezTo>
                    <a:pt x="12119" y="9314"/>
                    <a:pt x="12427" y="9517"/>
                    <a:pt x="12779" y="9517"/>
                  </a:cubicBezTo>
                  <a:cubicBezTo>
                    <a:pt x="13280" y="9517"/>
                    <a:pt x="13688" y="9111"/>
                    <a:pt x="13688" y="8610"/>
                  </a:cubicBezTo>
                  <a:cubicBezTo>
                    <a:pt x="13688" y="8390"/>
                    <a:pt x="13604" y="8176"/>
                    <a:pt x="13462" y="8011"/>
                  </a:cubicBezTo>
                  <a:cubicBezTo>
                    <a:pt x="13775" y="7460"/>
                    <a:pt x="13721" y="6955"/>
                    <a:pt x="13726" y="6899"/>
                  </a:cubicBezTo>
                  <a:cubicBezTo>
                    <a:pt x="13726" y="6239"/>
                    <a:pt x="13193" y="5706"/>
                    <a:pt x="12538" y="5706"/>
                  </a:cubicBezTo>
                  <a:lnTo>
                    <a:pt x="12020" y="5706"/>
                  </a:lnTo>
                  <a:lnTo>
                    <a:pt x="12058" y="5134"/>
                  </a:lnTo>
                  <a:cubicBezTo>
                    <a:pt x="12268" y="2350"/>
                    <a:pt x="10057" y="1"/>
                    <a:pt x="7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4095800" y="2061000"/>
              <a:ext cx="85850" cy="83500"/>
            </a:xfrm>
            <a:custGeom>
              <a:rect b="b" l="l" r="r" t="t"/>
              <a:pathLst>
                <a:path extrusionOk="0" h="3340" w="3434">
                  <a:moveTo>
                    <a:pt x="2666" y="597"/>
                  </a:moveTo>
                  <a:cubicBezTo>
                    <a:pt x="2893" y="597"/>
                    <a:pt x="3066" y="830"/>
                    <a:pt x="2972" y="1051"/>
                  </a:cubicBezTo>
                  <a:cubicBezTo>
                    <a:pt x="2828" y="787"/>
                    <a:pt x="2652" y="660"/>
                    <a:pt x="2597" y="605"/>
                  </a:cubicBezTo>
                  <a:cubicBezTo>
                    <a:pt x="2620" y="600"/>
                    <a:pt x="2643" y="597"/>
                    <a:pt x="2666" y="597"/>
                  </a:cubicBezTo>
                  <a:close/>
                  <a:moveTo>
                    <a:pt x="1969" y="2514"/>
                  </a:moveTo>
                  <a:lnTo>
                    <a:pt x="1969" y="2514"/>
                  </a:lnTo>
                  <a:cubicBezTo>
                    <a:pt x="1964" y="2722"/>
                    <a:pt x="1789" y="2887"/>
                    <a:pt x="1579" y="2887"/>
                  </a:cubicBezTo>
                  <a:cubicBezTo>
                    <a:pt x="1365" y="2887"/>
                    <a:pt x="1194" y="2722"/>
                    <a:pt x="1183" y="2514"/>
                  </a:cubicBezTo>
                  <a:lnTo>
                    <a:pt x="1183" y="2514"/>
                  </a:lnTo>
                  <a:cubicBezTo>
                    <a:pt x="1307" y="2572"/>
                    <a:pt x="1442" y="2601"/>
                    <a:pt x="1576" y="2601"/>
                  </a:cubicBezTo>
                  <a:cubicBezTo>
                    <a:pt x="1711" y="2601"/>
                    <a:pt x="1846" y="2572"/>
                    <a:pt x="1969" y="2514"/>
                  </a:cubicBezTo>
                  <a:close/>
                  <a:moveTo>
                    <a:pt x="2206" y="1"/>
                  </a:moveTo>
                  <a:cubicBezTo>
                    <a:pt x="2185" y="1"/>
                    <a:pt x="2162" y="4"/>
                    <a:pt x="2140" y="11"/>
                  </a:cubicBezTo>
                  <a:cubicBezTo>
                    <a:pt x="2053" y="38"/>
                    <a:pt x="1992" y="127"/>
                    <a:pt x="1992" y="221"/>
                  </a:cubicBezTo>
                  <a:cubicBezTo>
                    <a:pt x="1992" y="320"/>
                    <a:pt x="2008" y="419"/>
                    <a:pt x="2035" y="511"/>
                  </a:cubicBezTo>
                  <a:cubicBezTo>
                    <a:pt x="1954" y="632"/>
                    <a:pt x="1903" y="782"/>
                    <a:pt x="1903" y="940"/>
                  </a:cubicBezTo>
                  <a:cubicBezTo>
                    <a:pt x="1903" y="1138"/>
                    <a:pt x="1981" y="1326"/>
                    <a:pt x="2119" y="1468"/>
                  </a:cubicBezTo>
                  <a:cubicBezTo>
                    <a:pt x="2162" y="1516"/>
                    <a:pt x="2224" y="1542"/>
                    <a:pt x="2287" y="1542"/>
                  </a:cubicBezTo>
                  <a:cubicBezTo>
                    <a:pt x="2327" y="1542"/>
                    <a:pt x="2368" y="1531"/>
                    <a:pt x="2404" y="1508"/>
                  </a:cubicBezTo>
                  <a:cubicBezTo>
                    <a:pt x="2520" y="1430"/>
                    <a:pt x="2531" y="1270"/>
                    <a:pt x="2432" y="1171"/>
                  </a:cubicBezTo>
                  <a:cubicBezTo>
                    <a:pt x="2377" y="1117"/>
                    <a:pt x="2344" y="1046"/>
                    <a:pt x="2338" y="973"/>
                  </a:cubicBezTo>
                  <a:cubicBezTo>
                    <a:pt x="2344" y="973"/>
                    <a:pt x="2350" y="980"/>
                    <a:pt x="2355" y="985"/>
                  </a:cubicBezTo>
                  <a:cubicBezTo>
                    <a:pt x="2586" y="1178"/>
                    <a:pt x="2718" y="1463"/>
                    <a:pt x="2713" y="1765"/>
                  </a:cubicBezTo>
                  <a:cubicBezTo>
                    <a:pt x="2713" y="1854"/>
                    <a:pt x="2635" y="1925"/>
                    <a:pt x="2548" y="1925"/>
                  </a:cubicBezTo>
                  <a:lnTo>
                    <a:pt x="2119" y="1925"/>
                  </a:lnTo>
                  <a:cubicBezTo>
                    <a:pt x="2053" y="1925"/>
                    <a:pt x="1992" y="1953"/>
                    <a:pt x="1948" y="2008"/>
                  </a:cubicBezTo>
                  <a:cubicBezTo>
                    <a:pt x="1852" y="2124"/>
                    <a:pt x="1714" y="2181"/>
                    <a:pt x="1577" y="2181"/>
                  </a:cubicBezTo>
                  <a:cubicBezTo>
                    <a:pt x="1439" y="2181"/>
                    <a:pt x="1301" y="2124"/>
                    <a:pt x="1205" y="2008"/>
                  </a:cubicBezTo>
                  <a:cubicBezTo>
                    <a:pt x="1167" y="1958"/>
                    <a:pt x="1106" y="1925"/>
                    <a:pt x="1045" y="1925"/>
                  </a:cubicBezTo>
                  <a:lnTo>
                    <a:pt x="611" y="1925"/>
                  </a:lnTo>
                  <a:cubicBezTo>
                    <a:pt x="517" y="1925"/>
                    <a:pt x="441" y="1854"/>
                    <a:pt x="441" y="1765"/>
                  </a:cubicBezTo>
                  <a:cubicBezTo>
                    <a:pt x="441" y="1463"/>
                    <a:pt x="573" y="1178"/>
                    <a:pt x="804" y="985"/>
                  </a:cubicBezTo>
                  <a:cubicBezTo>
                    <a:pt x="1029" y="792"/>
                    <a:pt x="1161" y="511"/>
                    <a:pt x="1167" y="221"/>
                  </a:cubicBezTo>
                  <a:cubicBezTo>
                    <a:pt x="1167" y="127"/>
                    <a:pt x="1101" y="38"/>
                    <a:pt x="1012" y="11"/>
                  </a:cubicBezTo>
                  <a:cubicBezTo>
                    <a:pt x="990" y="4"/>
                    <a:pt x="968" y="1"/>
                    <a:pt x="946" y="1"/>
                  </a:cubicBezTo>
                  <a:cubicBezTo>
                    <a:pt x="826" y="1"/>
                    <a:pt x="727" y="98"/>
                    <a:pt x="727" y="221"/>
                  </a:cubicBezTo>
                  <a:cubicBezTo>
                    <a:pt x="727" y="379"/>
                    <a:pt x="654" y="539"/>
                    <a:pt x="522" y="650"/>
                  </a:cubicBezTo>
                  <a:cubicBezTo>
                    <a:pt x="192" y="930"/>
                    <a:pt x="1" y="1336"/>
                    <a:pt x="6" y="1765"/>
                  </a:cubicBezTo>
                  <a:cubicBezTo>
                    <a:pt x="6" y="2095"/>
                    <a:pt x="275" y="2359"/>
                    <a:pt x="611" y="2359"/>
                  </a:cubicBezTo>
                  <a:lnTo>
                    <a:pt x="760" y="2359"/>
                  </a:lnTo>
                  <a:cubicBezTo>
                    <a:pt x="666" y="2877"/>
                    <a:pt x="1068" y="3339"/>
                    <a:pt x="1579" y="3339"/>
                  </a:cubicBezTo>
                  <a:cubicBezTo>
                    <a:pt x="2091" y="3339"/>
                    <a:pt x="2487" y="2877"/>
                    <a:pt x="2393" y="2359"/>
                  </a:cubicBezTo>
                  <a:lnTo>
                    <a:pt x="2548" y="2359"/>
                  </a:lnTo>
                  <a:cubicBezTo>
                    <a:pt x="2878" y="2359"/>
                    <a:pt x="3147" y="2095"/>
                    <a:pt x="3147" y="1765"/>
                  </a:cubicBezTo>
                  <a:cubicBezTo>
                    <a:pt x="3147" y="1694"/>
                    <a:pt x="3142" y="1617"/>
                    <a:pt x="3130" y="1546"/>
                  </a:cubicBezTo>
                  <a:cubicBezTo>
                    <a:pt x="3317" y="1402"/>
                    <a:pt x="3434" y="1183"/>
                    <a:pt x="3434" y="940"/>
                  </a:cubicBezTo>
                  <a:cubicBezTo>
                    <a:pt x="3434" y="504"/>
                    <a:pt x="3076" y="174"/>
                    <a:pt x="2669" y="174"/>
                  </a:cubicBezTo>
                  <a:cubicBezTo>
                    <a:pt x="2589" y="174"/>
                    <a:pt x="2507" y="187"/>
                    <a:pt x="2426" y="214"/>
                  </a:cubicBezTo>
                  <a:cubicBezTo>
                    <a:pt x="2422" y="97"/>
                    <a:pt x="2326" y="1"/>
                    <a:pt x="2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4087550" y="2144600"/>
              <a:ext cx="95325" cy="15350"/>
            </a:xfrm>
            <a:custGeom>
              <a:rect b="b" l="l" r="r" t="t"/>
              <a:pathLst>
                <a:path extrusionOk="0" h="614" w="3813">
                  <a:moveTo>
                    <a:pt x="235" y="0"/>
                  </a:moveTo>
                  <a:cubicBezTo>
                    <a:pt x="136" y="0"/>
                    <a:pt x="46" y="71"/>
                    <a:pt x="22" y="171"/>
                  </a:cubicBezTo>
                  <a:cubicBezTo>
                    <a:pt x="1" y="292"/>
                    <a:pt x="72" y="408"/>
                    <a:pt x="192" y="429"/>
                  </a:cubicBezTo>
                  <a:cubicBezTo>
                    <a:pt x="754" y="552"/>
                    <a:pt x="1325" y="614"/>
                    <a:pt x="1902" y="614"/>
                  </a:cubicBezTo>
                  <a:cubicBezTo>
                    <a:pt x="2472" y="614"/>
                    <a:pt x="3048" y="553"/>
                    <a:pt x="3625" y="429"/>
                  </a:cubicBezTo>
                  <a:cubicBezTo>
                    <a:pt x="3741" y="408"/>
                    <a:pt x="3812" y="292"/>
                    <a:pt x="3790" y="171"/>
                  </a:cubicBezTo>
                  <a:cubicBezTo>
                    <a:pt x="3767" y="71"/>
                    <a:pt x="3677" y="0"/>
                    <a:pt x="3579" y="0"/>
                  </a:cubicBezTo>
                  <a:cubicBezTo>
                    <a:pt x="3563" y="0"/>
                    <a:pt x="3548" y="2"/>
                    <a:pt x="3533" y="6"/>
                  </a:cubicBezTo>
                  <a:cubicBezTo>
                    <a:pt x="2993" y="121"/>
                    <a:pt x="2450" y="179"/>
                    <a:pt x="1907" y="179"/>
                  </a:cubicBezTo>
                  <a:cubicBezTo>
                    <a:pt x="1363" y="179"/>
                    <a:pt x="820" y="121"/>
                    <a:pt x="281" y="6"/>
                  </a:cubicBezTo>
                  <a:cubicBezTo>
                    <a:pt x="265" y="2"/>
                    <a:pt x="250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4115325" y="2170150"/>
              <a:ext cx="39750" cy="29225"/>
            </a:xfrm>
            <a:custGeom>
              <a:rect b="b" l="l" r="r" t="t"/>
              <a:pathLst>
                <a:path extrusionOk="0" h="1169" w="1590">
                  <a:moveTo>
                    <a:pt x="798" y="458"/>
                  </a:moveTo>
                  <a:cubicBezTo>
                    <a:pt x="870" y="458"/>
                    <a:pt x="930" y="519"/>
                    <a:pt x="930" y="596"/>
                  </a:cubicBezTo>
                  <a:cubicBezTo>
                    <a:pt x="930" y="667"/>
                    <a:pt x="870" y="733"/>
                    <a:pt x="798" y="733"/>
                  </a:cubicBezTo>
                  <a:cubicBezTo>
                    <a:pt x="721" y="733"/>
                    <a:pt x="660" y="667"/>
                    <a:pt x="660" y="596"/>
                  </a:cubicBezTo>
                  <a:cubicBezTo>
                    <a:pt x="660" y="519"/>
                    <a:pt x="721" y="458"/>
                    <a:pt x="798" y="458"/>
                  </a:cubicBezTo>
                  <a:close/>
                  <a:moveTo>
                    <a:pt x="224" y="1"/>
                  </a:moveTo>
                  <a:cubicBezTo>
                    <a:pt x="111" y="1"/>
                    <a:pt x="17" y="91"/>
                    <a:pt x="12" y="200"/>
                  </a:cubicBezTo>
                  <a:cubicBezTo>
                    <a:pt x="0" y="321"/>
                    <a:pt x="89" y="425"/>
                    <a:pt x="210" y="436"/>
                  </a:cubicBezTo>
                  <a:lnTo>
                    <a:pt x="248" y="436"/>
                  </a:lnTo>
                  <a:cubicBezTo>
                    <a:pt x="144" y="806"/>
                    <a:pt x="419" y="1169"/>
                    <a:pt x="798" y="1169"/>
                  </a:cubicBezTo>
                  <a:cubicBezTo>
                    <a:pt x="1173" y="1169"/>
                    <a:pt x="1452" y="806"/>
                    <a:pt x="1343" y="436"/>
                  </a:cubicBezTo>
                  <a:lnTo>
                    <a:pt x="1381" y="436"/>
                  </a:lnTo>
                  <a:cubicBezTo>
                    <a:pt x="1503" y="425"/>
                    <a:pt x="1590" y="321"/>
                    <a:pt x="1585" y="200"/>
                  </a:cubicBezTo>
                  <a:cubicBezTo>
                    <a:pt x="1574" y="91"/>
                    <a:pt x="1480" y="1"/>
                    <a:pt x="1367" y="1"/>
                  </a:cubicBezTo>
                  <a:cubicBezTo>
                    <a:pt x="1361" y="1"/>
                    <a:pt x="1354" y="1"/>
                    <a:pt x="1348" y="2"/>
                  </a:cubicBezTo>
                  <a:cubicBezTo>
                    <a:pt x="1161" y="15"/>
                    <a:pt x="981" y="22"/>
                    <a:pt x="800" y="22"/>
                  </a:cubicBezTo>
                  <a:cubicBezTo>
                    <a:pt x="618" y="22"/>
                    <a:pt x="435" y="15"/>
                    <a:pt x="243" y="2"/>
                  </a:cubicBezTo>
                  <a:cubicBezTo>
                    <a:pt x="237" y="1"/>
                    <a:pt x="231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4188225" y="2013825"/>
              <a:ext cx="40300" cy="35200"/>
            </a:xfrm>
            <a:custGeom>
              <a:rect b="b" l="l" r="r" t="t"/>
              <a:pathLst>
                <a:path extrusionOk="0" h="1408" w="1612">
                  <a:moveTo>
                    <a:pt x="1245" y="1"/>
                  </a:moveTo>
                  <a:cubicBezTo>
                    <a:pt x="1194" y="1"/>
                    <a:pt x="1142" y="19"/>
                    <a:pt x="1100" y="54"/>
                  </a:cubicBezTo>
                  <a:cubicBezTo>
                    <a:pt x="1012" y="138"/>
                    <a:pt x="1001" y="275"/>
                    <a:pt x="1083" y="363"/>
                  </a:cubicBezTo>
                  <a:cubicBezTo>
                    <a:pt x="1293" y="600"/>
                    <a:pt x="1123" y="973"/>
                    <a:pt x="809" y="973"/>
                  </a:cubicBezTo>
                  <a:cubicBezTo>
                    <a:pt x="489" y="973"/>
                    <a:pt x="324" y="600"/>
                    <a:pt x="529" y="363"/>
                  </a:cubicBezTo>
                  <a:cubicBezTo>
                    <a:pt x="611" y="275"/>
                    <a:pt x="600" y="138"/>
                    <a:pt x="512" y="54"/>
                  </a:cubicBezTo>
                  <a:cubicBezTo>
                    <a:pt x="469" y="20"/>
                    <a:pt x="418" y="3"/>
                    <a:pt x="368" y="3"/>
                  </a:cubicBezTo>
                  <a:cubicBezTo>
                    <a:pt x="307" y="3"/>
                    <a:pt x="246" y="28"/>
                    <a:pt x="204" y="77"/>
                  </a:cubicBezTo>
                  <a:cubicBezTo>
                    <a:pt x="72" y="226"/>
                    <a:pt x="1" y="412"/>
                    <a:pt x="1" y="605"/>
                  </a:cubicBezTo>
                  <a:cubicBezTo>
                    <a:pt x="1" y="1051"/>
                    <a:pt x="364" y="1408"/>
                    <a:pt x="809" y="1408"/>
                  </a:cubicBezTo>
                  <a:cubicBezTo>
                    <a:pt x="1248" y="1408"/>
                    <a:pt x="1611" y="1051"/>
                    <a:pt x="1611" y="605"/>
                  </a:cubicBezTo>
                  <a:cubicBezTo>
                    <a:pt x="1611" y="412"/>
                    <a:pt x="1540" y="220"/>
                    <a:pt x="1408" y="72"/>
                  </a:cubicBezTo>
                  <a:cubicBezTo>
                    <a:pt x="1364" y="24"/>
                    <a:pt x="1305" y="1"/>
                    <a:pt x="1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4094425" y="2029075"/>
              <a:ext cx="30425" cy="30425"/>
            </a:xfrm>
            <a:custGeom>
              <a:rect b="b" l="l" r="r" t="t"/>
              <a:pathLst>
                <a:path extrusionOk="0" h="1217" w="1217">
                  <a:moveTo>
                    <a:pt x="610" y="435"/>
                  </a:moveTo>
                  <a:cubicBezTo>
                    <a:pt x="704" y="435"/>
                    <a:pt x="782" y="513"/>
                    <a:pt x="782" y="606"/>
                  </a:cubicBezTo>
                  <a:cubicBezTo>
                    <a:pt x="782" y="705"/>
                    <a:pt x="704" y="782"/>
                    <a:pt x="610" y="782"/>
                  </a:cubicBezTo>
                  <a:cubicBezTo>
                    <a:pt x="511" y="782"/>
                    <a:pt x="435" y="705"/>
                    <a:pt x="435" y="606"/>
                  </a:cubicBezTo>
                  <a:cubicBezTo>
                    <a:pt x="435" y="513"/>
                    <a:pt x="511" y="435"/>
                    <a:pt x="610" y="435"/>
                  </a:cubicBezTo>
                  <a:close/>
                  <a:moveTo>
                    <a:pt x="610" y="0"/>
                  </a:moveTo>
                  <a:cubicBezTo>
                    <a:pt x="275" y="0"/>
                    <a:pt x="0" y="270"/>
                    <a:pt x="0" y="606"/>
                  </a:cubicBezTo>
                  <a:cubicBezTo>
                    <a:pt x="0" y="942"/>
                    <a:pt x="275" y="1216"/>
                    <a:pt x="610" y="1216"/>
                  </a:cubicBezTo>
                  <a:cubicBezTo>
                    <a:pt x="947" y="1216"/>
                    <a:pt x="1216" y="942"/>
                    <a:pt x="1216" y="606"/>
                  </a:cubicBezTo>
                  <a:cubicBezTo>
                    <a:pt x="1216" y="270"/>
                    <a:pt x="947" y="0"/>
                    <a:pt x="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p29"/>
          <p:cNvGrpSpPr/>
          <p:nvPr/>
        </p:nvGrpSpPr>
        <p:grpSpPr>
          <a:xfrm>
            <a:off x="3746166" y="2874774"/>
            <a:ext cx="596580" cy="593299"/>
            <a:chOff x="2445150" y="1336750"/>
            <a:chExt cx="341375" cy="370825"/>
          </a:xfrm>
        </p:grpSpPr>
        <p:sp>
          <p:nvSpPr>
            <p:cNvPr id="731" name="Google Shape;731;p29"/>
            <p:cNvSpPr/>
            <p:nvPr/>
          </p:nvSpPr>
          <p:spPr>
            <a:xfrm>
              <a:off x="2533875" y="1359325"/>
              <a:ext cx="163950" cy="163925"/>
            </a:xfrm>
            <a:custGeom>
              <a:rect b="b" l="l" r="r" t="t"/>
              <a:pathLst>
                <a:path extrusionOk="0" h="6557" w="6558">
                  <a:moveTo>
                    <a:pt x="3279" y="0"/>
                  </a:moveTo>
                  <a:cubicBezTo>
                    <a:pt x="1474" y="0"/>
                    <a:pt x="1" y="1469"/>
                    <a:pt x="1" y="3279"/>
                  </a:cubicBezTo>
                  <a:cubicBezTo>
                    <a:pt x="1" y="5084"/>
                    <a:pt x="1474" y="6557"/>
                    <a:pt x="3279" y="6557"/>
                  </a:cubicBezTo>
                  <a:cubicBezTo>
                    <a:pt x="5089" y="6557"/>
                    <a:pt x="6557" y="5084"/>
                    <a:pt x="6557" y="3279"/>
                  </a:cubicBezTo>
                  <a:cubicBezTo>
                    <a:pt x="6557" y="2575"/>
                    <a:pt x="6338" y="1903"/>
                    <a:pt x="5925" y="1342"/>
                  </a:cubicBezTo>
                  <a:cubicBezTo>
                    <a:pt x="5882" y="1282"/>
                    <a:pt x="5815" y="1251"/>
                    <a:pt x="5748" y="1251"/>
                  </a:cubicBezTo>
                  <a:cubicBezTo>
                    <a:pt x="5704" y="1251"/>
                    <a:pt x="5660" y="1265"/>
                    <a:pt x="5622" y="1293"/>
                  </a:cubicBezTo>
                  <a:cubicBezTo>
                    <a:pt x="5523" y="1364"/>
                    <a:pt x="5501" y="1502"/>
                    <a:pt x="5573" y="1595"/>
                  </a:cubicBezTo>
                  <a:cubicBezTo>
                    <a:pt x="5930" y="2085"/>
                    <a:pt x="6123" y="2667"/>
                    <a:pt x="6123" y="3279"/>
                  </a:cubicBezTo>
                  <a:cubicBezTo>
                    <a:pt x="6123" y="4846"/>
                    <a:pt x="4847" y="6123"/>
                    <a:pt x="3279" y="6123"/>
                  </a:cubicBezTo>
                  <a:cubicBezTo>
                    <a:pt x="1712" y="6123"/>
                    <a:pt x="435" y="4846"/>
                    <a:pt x="435" y="3279"/>
                  </a:cubicBezTo>
                  <a:cubicBezTo>
                    <a:pt x="435" y="1710"/>
                    <a:pt x="1712" y="435"/>
                    <a:pt x="3279" y="435"/>
                  </a:cubicBezTo>
                  <a:cubicBezTo>
                    <a:pt x="3862" y="435"/>
                    <a:pt x="4423" y="610"/>
                    <a:pt x="4896" y="941"/>
                  </a:cubicBezTo>
                  <a:cubicBezTo>
                    <a:pt x="4934" y="966"/>
                    <a:pt x="4978" y="978"/>
                    <a:pt x="5021" y="978"/>
                  </a:cubicBezTo>
                  <a:cubicBezTo>
                    <a:pt x="5090" y="978"/>
                    <a:pt x="5158" y="946"/>
                    <a:pt x="5198" y="885"/>
                  </a:cubicBezTo>
                  <a:cubicBezTo>
                    <a:pt x="5270" y="786"/>
                    <a:pt x="5243" y="649"/>
                    <a:pt x="5144" y="583"/>
                  </a:cubicBezTo>
                  <a:cubicBezTo>
                    <a:pt x="4594" y="199"/>
                    <a:pt x="3949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2610475" y="1374450"/>
              <a:ext cx="10900" cy="17350"/>
            </a:xfrm>
            <a:custGeom>
              <a:rect b="b" l="l" r="r" t="t"/>
              <a:pathLst>
                <a:path extrusionOk="0" h="694" w="436">
                  <a:moveTo>
                    <a:pt x="215" y="0"/>
                  </a:moveTo>
                  <a:cubicBezTo>
                    <a:pt x="93" y="0"/>
                    <a:pt x="1" y="99"/>
                    <a:pt x="1" y="221"/>
                  </a:cubicBezTo>
                  <a:lnTo>
                    <a:pt x="1" y="473"/>
                  </a:lnTo>
                  <a:cubicBezTo>
                    <a:pt x="1" y="594"/>
                    <a:pt x="93" y="693"/>
                    <a:pt x="215" y="693"/>
                  </a:cubicBezTo>
                  <a:cubicBezTo>
                    <a:pt x="336" y="693"/>
                    <a:pt x="435" y="594"/>
                    <a:pt x="435" y="473"/>
                  </a:cubicBezTo>
                  <a:lnTo>
                    <a:pt x="435" y="221"/>
                  </a:lnTo>
                  <a:cubicBezTo>
                    <a:pt x="435" y="99"/>
                    <a:pt x="33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2610475" y="1490800"/>
              <a:ext cx="10900" cy="17225"/>
            </a:xfrm>
            <a:custGeom>
              <a:rect b="b" l="l" r="r" t="t"/>
              <a:pathLst>
                <a:path extrusionOk="0" h="689" w="436">
                  <a:moveTo>
                    <a:pt x="215" y="0"/>
                  </a:moveTo>
                  <a:cubicBezTo>
                    <a:pt x="93" y="0"/>
                    <a:pt x="1" y="94"/>
                    <a:pt x="1" y="214"/>
                  </a:cubicBezTo>
                  <a:lnTo>
                    <a:pt x="1" y="468"/>
                  </a:lnTo>
                  <a:cubicBezTo>
                    <a:pt x="1" y="589"/>
                    <a:pt x="93" y="688"/>
                    <a:pt x="215" y="688"/>
                  </a:cubicBezTo>
                  <a:cubicBezTo>
                    <a:pt x="336" y="688"/>
                    <a:pt x="435" y="589"/>
                    <a:pt x="435" y="468"/>
                  </a:cubicBezTo>
                  <a:lnTo>
                    <a:pt x="435" y="214"/>
                  </a:lnTo>
                  <a:cubicBezTo>
                    <a:pt x="435" y="94"/>
                    <a:pt x="33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2665350" y="1435775"/>
              <a:ext cx="17225" cy="10875"/>
            </a:xfrm>
            <a:custGeom>
              <a:rect b="b" l="l" r="r" t="t"/>
              <a:pathLst>
                <a:path extrusionOk="0" h="435" w="689">
                  <a:moveTo>
                    <a:pt x="221" y="0"/>
                  </a:moveTo>
                  <a:cubicBezTo>
                    <a:pt x="99" y="0"/>
                    <a:pt x="0" y="99"/>
                    <a:pt x="0" y="221"/>
                  </a:cubicBezTo>
                  <a:cubicBezTo>
                    <a:pt x="0" y="336"/>
                    <a:pt x="99" y="435"/>
                    <a:pt x="221" y="435"/>
                  </a:cubicBezTo>
                  <a:lnTo>
                    <a:pt x="473" y="435"/>
                  </a:lnTo>
                  <a:cubicBezTo>
                    <a:pt x="594" y="435"/>
                    <a:pt x="688" y="336"/>
                    <a:pt x="688" y="221"/>
                  </a:cubicBezTo>
                  <a:cubicBezTo>
                    <a:pt x="688" y="99"/>
                    <a:pt x="594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2549125" y="1435775"/>
              <a:ext cx="17225" cy="10875"/>
            </a:xfrm>
            <a:custGeom>
              <a:rect b="b" l="l" r="r" t="t"/>
              <a:pathLst>
                <a:path extrusionOk="0" h="435" w="689">
                  <a:moveTo>
                    <a:pt x="216" y="0"/>
                  </a:moveTo>
                  <a:cubicBezTo>
                    <a:pt x="94" y="0"/>
                    <a:pt x="0" y="99"/>
                    <a:pt x="0" y="221"/>
                  </a:cubicBezTo>
                  <a:cubicBezTo>
                    <a:pt x="0" y="336"/>
                    <a:pt x="94" y="435"/>
                    <a:pt x="216" y="435"/>
                  </a:cubicBezTo>
                  <a:lnTo>
                    <a:pt x="468" y="435"/>
                  </a:lnTo>
                  <a:cubicBezTo>
                    <a:pt x="589" y="435"/>
                    <a:pt x="688" y="336"/>
                    <a:pt x="688" y="221"/>
                  </a:cubicBezTo>
                  <a:cubicBezTo>
                    <a:pt x="688" y="99"/>
                    <a:pt x="589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2445150" y="1336750"/>
              <a:ext cx="341375" cy="370825"/>
            </a:xfrm>
            <a:custGeom>
              <a:rect b="b" l="l" r="r" t="t"/>
              <a:pathLst>
                <a:path extrusionOk="0" h="14833" w="13655">
                  <a:moveTo>
                    <a:pt x="6828" y="435"/>
                  </a:moveTo>
                  <a:cubicBezTo>
                    <a:pt x="8891" y="435"/>
                    <a:pt x="10575" y="2113"/>
                    <a:pt x="10575" y="4182"/>
                  </a:cubicBezTo>
                  <a:cubicBezTo>
                    <a:pt x="10575" y="6244"/>
                    <a:pt x="8891" y="7922"/>
                    <a:pt x="6828" y="7922"/>
                  </a:cubicBezTo>
                  <a:cubicBezTo>
                    <a:pt x="4765" y="7922"/>
                    <a:pt x="3087" y="6244"/>
                    <a:pt x="3087" y="4182"/>
                  </a:cubicBezTo>
                  <a:cubicBezTo>
                    <a:pt x="3087" y="2113"/>
                    <a:pt x="4765" y="435"/>
                    <a:pt x="6828" y="435"/>
                  </a:cubicBezTo>
                  <a:close/>
                  <a:moveTo>
                    <a:pt x="6195" y="8356"/>
                  </a:moveTo>
                  <a:cubicBezTo>
                    <a:pt x="6102" y="8566"/>
                    <a:pt x="5904" y="8984"/>
                    <a:pt x="5805" y="9194"/>
                  </a:cubicBezTo>
                  <a:lnTo>
                    <a:pt x="4924" y="8770"/>
                  </a:lnTo>
                  <a:lnTo>
                    <a:pt x="4924" y="8356"/>
                  </a:lnTo>
                  <a:close/>
                  <a:moveTo>
                    <a:pt x="8732" y="8356"/>
                  </a:moveTo>
                  <a:lnTo>
                    <a:pt x="8732" y="8770"/>
                  </a:lnTo>
                  <a:lnTo>
                    <a:pt x="7851" y="9194"/>
                  </a:lnTo>
                  <a:cubicBezTo>
                    <a:pt x="7752" y="8984"/>
                    <a:pt x="7559" y="8566"/>
                    <a:pt x="7460" y="8356"/>
                  </a:cubicBezTo>
                  <a:close/>
                  <a:moveTo>
                    <a:pt x="6982" y="8356"/>
                  </a:moveTo>
                  <a:lnTo>
                    <a:pt x="7351" y="9149"/>
                  </a:lnTo>
                  <a:lnTo>
                    <a:pt x="7125" y="9638"/>
                  </a:lnTo>
                  <a:lnTo>
                    <a:pt x="6531" y="9638"/>
                  </a:lnTo>
                  <a:lnTo>
                    <a:pt x="6305" y="9149"/>
                  </a:lnTo>
                  <a:lnTo>
                    <a:pt x="6680" y="8356"/>
                  </a:lnTo>
                  <a:close/>
                  <a:moveTo>
                    <a:pt x="11515" y="9128"/>
                  </a:moveTo>
                  <a:cubicBezTo>
                    <a:pt x="12456" y="9128"/>
                    <a:pt x="13221" y="9892"/>
                    <a:pt x="13221" y="10832"/>
                  </a:cubicBezTo>
                  <a:lnTo>
                    <a:pt x="13221" y="14397"/>
                  </a:lnTo>
                  <a:lnTo>
                    <a:pt x="11344" y="14397"/>
                  </a:lnTo>
                  <a:lnTo>
                    <a:pt x="11344" y="12192"/>
                  </a:lnTo>
                  <a:cubicBezTo>
                    <a:pt x="11344" y="12076"/>
                    <a:pt x="11245" y="11977"/>
                    <a:pt x="11129" y="11977"/>
                  </a:cubicBezTo>
                  <a:cubicBezTo>
                    <a:pt x="11009" y="11977"/>
                    <a:pt x="10910" y="12076"/>
                    <a:pt x="10910" y="12192"/>
                  </a:cubicBezTo>
                  <a:lnTo>
                    <a:pt x="10910" y="14397"/>
                  </a:lnTo>
                  <a:lnTo>
                    <a:pt x="8099" y="14397"/>
                  </a:lnTo>
                  <a:lnTo>
                    <a:pt x="7983" y="13550"/>
                  </a:lnTo>
                  <a:cubicBezTo>
                    <a:pt x="7969" y="13444"/>
                    <a:pt x="7874" y="13366"/>
                    <a:pt x="7770" y="13366"/>
                  </a:cubicBezTo>
                  <a:cubicBezTo>
                    <a:pt x="7761" y="13366"/>
                    <a:pt x="7751" y="13367"/>
                    <a:pt x="7741" y="13368"/>
                  </a:cubicBezTo>
                  <a:cubicBezTo>
                    <a:pt x="7620" y="13380"/>
                    <a:pt x="7538" y="13490"/>
                    <a:pt x="7554" y="13611"/>
                  </a:cubicBezTo>
                  <a:lnTo>
                    <a:pt x="7658" y="14397"/>
                  </a:lnTo>
                  <a:lnTo>
                    <a:pt x="5997" y="14397"/>
                  </a:lnTo>
                  <a:lnTo>
                    <a:pt x="6581" y="10073"/>
                  </a:lnTo>
                  <a:lnTo>
                    <a:pt x="7076" y="10073"/>
                  </a:lnTo>
                  <a:lnTo>
                    <a:pt x="7417" y="12604"/>
                  </a:lnTo>
                  <a:cubicBezTo>
                    <a:pt x="7431" y="12715"/>
                    <a:pt x="7526" y="12793"/>
                    <a:pt x="7634" y="12793"/>
                  </a:cubicBezTo>
                  <a:cubicBezTo>
                    <a:pt x="7644" y="12793"/>
                    <a:pt x="7654" y="12793"/>
                    <a:pt x="7664" y="12791"/>
                  </a:cubicBezTo>
                  <a:cubicBezTo>
                    <a:pt x="7780" y="12774"/>
                    <a:pt x="7868" y="12665"/>
                    <a:pt x="7851" y="12548"/>
                  </a:cubicBezTo>
                  <a:lnTo>
                    <a:pt x="7493" y="9887"/>
                  </a:lnTo>
                  <a:lnTo>
                    <a:pt x="7598" y="9650"/>
                  </a:lnTo>
                  <a:cubicBezTo>
                    <a:pt x="7642" y="9687"/>
                    <a:pt x="7696" y="9703"/>
                    <a:pt x="7747" y="9703"/>
                  </a:cubicBezTo>
                  <a:cubicBezTo>
                    <a:pt x="7780" y="9703"/>
                    <a:pt x="7813" y="9696"/>
                    <a:pt x="7840" y="9683"/>
                  </a:cubicBezTo>
                  <a:lnTo>
                    <a:pt x="8996" y="9128"/>
                  </a:lnTo>
                  <a:close/>
                  <a:moveTo>
                    <a:pt x="6828" y="0"/>
                  </a:moveTo>
                  <a:cubicBezTo>
                    <a:pt x="4523" y="0"/>
                    <a:pt x="2653" y="1877"/>
                    <a:pt x="2653" y="4182"/>
                  </a:cubicBezTo>
                  <a:cubicBezTo>
                    <a:pt x="2653" y="5822"/>
                    <a:pt x="3598" y="7241"/>
                    <a:pt x="4974" y="7922"/>
                  </a:cubicBezTo>
                  <a:lnTo>
                    <a:pt x="4710" y="7922"/>
                  </a:lnTo>
                  <a:cubicBezTo>
                    <a:pt x="4589" y="7922"/>
                    <a:pt x="4490" y="8021"/>
                    <a:pt x="4490" y="8143"/>
                  </a:cubicBezTo>
                  <a:lnTo>
                    <a:pt x="4490" y="8693"/>
                  </a:lnTo>
                  <a:lnTo>
                    <a:pt x="2141" y="8693"/>
                  </a:lnTo>
                  <a:cubicBezTo>
                    <a:pt x="958" y="8693"/>
                    <a:pt x="1" y="9650"/>
                    <a:pt x="1" y="10832"/>
                  </a:cubicBezTo>
                  <a:lnTo>
                    <a:pt x="1" y="12390"/>
                  </a:lnTo>
                  <a:cubicBezTo>
                    <a:pt x="1" y="12510"/>
                    <a:pt x="100" y="12609"/>
                    <a:pt x="216" y="12609"/>
                  </a:cubicBezTo>
                  <a:cubicBezTo>
                    <a:pt x="336" y="12609"/>
                    <a:pt x="435" y="12510"/>
                    <a:pt x="435" y="12390"/>
                  </a:cubicBezTo>
                  <a:lnTo>
                    <a:pt x="435" y="10832"/>
                  </a:lnTo>
                  <a:cubicBezTo>
                    <a:pt x="435" y="9892"/>
                    <a:pt x="1201" y="9128"/>
                    <a:pt x="2141" y="9128"/>
                  </a:cubicBezTo>
                  <a:lnTo>
                    <a:pt x="4660" y="9128"/>
                  </a:lnTo>
                  <a:lnTo>
                    <a:pt x="5815" y="9683"/>
                  </a:lnTo>
                  <a:cubicBezTo>
                    <a:pt x="5846" y="9696"/>
                    <a:pt x="5878" y="9703"/>
                    <a:pt x="5912" y="9703"/>
                  </a:cubicBezTo>
                  <a:cubicBezTo>
                    <a:pt x="5963" y="9703"/>
                    <a:pt x="6015" y="9687"/>
                    <a:pt x="6058" y="9650"/>
                  </a:cubicBezTo>
                  <a:lnTo>
                    <a:pt x="6168" y="9887"/>
                  </a:lnTo>
                  <a:lnTo>
                    <a:pt x="5558" y="14397"/>
                  </a:lnTo>
                  <a:lnTo>
                    <a:pt x="2745" y="14397"/>
                  </a:lnTo>
                  <a:lnTo>
                    <a:pt x="2745" y="12192"/>
                  </a:lnTo>
                  <a:cubicBezTo>
                    <a:pt x="2745" y="12076"/>
                    <a:pt x="2646" y="11977"/>
                    <a:pt x="2532" y="11977"/>
                  </a:cubicBezTo>
                  <a:cubicBezTo>
                    <a:pt x="2410" y="11977"/>
                    <a:pt x="2311" y="12076"/>
                    <a:pt x="2311" y="12192"/>
                  </a:cubicBezTo>
                  <a:lnTo>
                    <a:pt x="2311" y="14397"/>
                  </a:lnTo>
                  <a:lnTo>
                    <a:pt x="435" y="14397"/>
                  </a:lnTo>
                  <a:lnTo>
                    <a:pt x="435" y="13401"/>
                  </a:lnTo>
                  <a:cubicBezTo>
                    <a:pt x="435" y="13286"/>
                    <a:pt x="336" y="13187"/>
                    <a:pt x="216" y="13187"/>
                  </a:cubicBezTo>
                  <a:cubicBezTo>
                    <a:pt x="100" y="13187"/>
                    <a:pt x="1" y="13286"/>
                    <a:pt x="1" y="13401"/>
                  </a:cubicBezTo>
                  <a:lnTo>
                    <a:pt x="1" y="14617"/>
                  </a:lnTo>
                  <a:cubicBezTo>
                    <a:pt x="1" y="14733"/>
                    <a:pt x="100" y="14832"/>
                    <a:pt x="216" y="14832"/>
                  </a:cubicBezTo>
                  <a:lnTo>
                    <a:pt x="13440" y="14832"/>
                  </a:lnTo>
                  <a:cubicBezTo>
                    <a:pt x="13561" y="14832"/>
                    <a:pt x="13655" y="14733"/>
                    <a:pt x="13655" y="14617"/>
                  </a:cubicBezTo>
                  <a:lnTo>
                    <a:pt x="13655" y="10832"/>
                  </a:lnTo>
                  <a:cubicBezTo>
                    <a:pt x="13655" y="9650"/>
                    <a:pt x="12698" y="8693"/>
                    <a:pt x="11515" y="8693"/>
                  </a:cubicBezTo>
                  <a:lnTo>
                    <a:pt x="9166" y="8693"/>
                  </a:lnTo>
                  <a:lnTo>
                    <a:pt x="9166" y="8143"/>
                  </a:lnTo>
                  <a:cubicBezTo>
                    <a:pt x="9166" y="8021"/>
                    <a:pt x="9067" y="7922"/>
                    <a:pt x="8946" y="7922"/>
                  </a:cubicBezTo>
                  <a:lnTo>
                    <a:pt x="8681" y="7922"/>
                  </a:lnTo>
                  <a:cubicBezTo>
                    <a:pt x="10057" y="7241"/>
                    <a:pt x="11009" y="5822"/>
                    <a:pt x="11009" y="4182"/>
                  </a:cubicBezTo>
                  <a:cubicBezTo>
                    <a:pt x="11009" y="1877"/>
                    <a:pt x="9133" y="0"/>
                    <a:pt x="6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2572650" y="1395250"/>
              <a:ext cx="90375" cy="89150"/>
            </a:xfrm>
            <a:custGeom>
              <a:rect b="b" l="l" r="r" t="t"/>
              <a:pathLst>
                <a:path extrusionOk="0" h="3566" w="3615">
                  <a:moveTo>
                    <a:pt x="3056" y="435"/>
                  </a:moveTo>
                  <a:cubicBezTo>
                    <a:pt x="3076" y="435"/>
                    <a:pt x="3095" y="442"/>
                    <a:pt x="3109" y="455"/>
                  </a:cubicBezTo>
                  <a:cubicBezTo>
                    <a:pt x="3142" y="488"/>
                    <a:pt x="3142" y="537"/>
                    <a:pt x="3109" y="565"/>
                  </a:cubicBezTo>
                  <a:lnTo>
                    <a:pt x="2233" y="1440"/>
                  </a:lnTo>
                  <a:cubicBezTo>
                    <a:pt x="2200" y="1407"/>
                    <a:pt x="2157" y="1374"/>
                    <a:pt x="2113" y="1347"/>
                  </a:cubicBezTo>
                  <a:lnTo>
                    <a:pt x="2999" y="455"/>
                  </a:lnTo>
                  <a:cubicBezTo>
                    <a:pt x="3016" y="442"/>
                    <a:pt x="3036" y="435"/>
                    <a:pt x="3056" y="435"/>
                  </a:cubicBezTo>
                  <a:close/>
                  <a:moveTo>
                    <a:pt x="1827" y="1704"/>
                  </a:moveTo>
                  <a:cubicBezTo>
                    <a:pt x="1898" y="1704"/>
                    <a:pt x="1964" y="1765"/>
                    <a:pt x="1964" y="1842"/>
                  </a:cubicBezTo>
                  <a:cubicBezTo>
                    <a:pt x="1964" y="1918"/>
                    <a:pt x="1898" y="1979"/>
                    <a:pt x="1827" y="1979"/>
                  </a:cubicBezTo>
                  <a:lnTo>
                    <a:pt x="573" y="1979"/>
                  </a:lnTo>
                  <a:cubicBezTo>
                    <a:pt x="496" y="1979"/>
                    <a:pt x="435" y="1918"/>
                    <a:pt x="435" y="1842"/>
                  </a:cubicBezTo>
                  <a:cubicBezTo>
                    <a:pt x="435" y="1765"/>
                    <a:pt x="496" y="1704"/>
                    <a:pt x="573" y="1704"/>
                  </a:cubicBezTo>
                  <a:close/>
                  <a:moveTo>
                    <a:pt x="3056" y="1"/>
                  </a:moveTo>
                  <a:cubicBezTo>
                    <a:pt x="2925" y="1"/>
                    <a:pt x="2795" y="51"/>
                    <a:pt x="2696" y="153"/>
                  </a:cubicBezTo>
                  <a:lnTo>
                    <a:pt x="1580" y="1270"/>
                  </a:lnTo>
                  <a:lnTo>
                    <a:pt x="573" y="1270"/>
                  </a:lnTo>
                  <a:cubicBezTo>
                    <a:pt x="260" y="1270"/>
                    <a:pt x="1" y="1522"/>
                    <a:pt x="1" y="1842"/>
                  </a:cubicBezTo>
                  <a:cubicBezTo>
                    <a:pt x="1" y="2155"/>
                    <a:pt x="260" y="2413"/>
                    <a:pt x="573" y="2413"/>
                  </a:cubicBezTo>
                  <a:lnTo>
                    <a:pt x="1811" y="2413"/>
                  </a:lnTo>
                  <a:lnTo>
                    <a:pt x="2410" y="3459"/>
                  </a:lnTo>
                  <a:cubicBezTo>
                    <a:pt x="2451" y="3528"/>
                    <a:pt x="2522" y="3566"/>
                    <a:pt x="2596" y="3566"/>
                  </a:cubicBezTo>
                  <a:cubicBezTo>
                    <a:pt x="2634" y="3566"/>
                    <a:pt x="2672" y="3556"/>
                    <a:pt x="2707" y="3536"/>
                  </a:cubicBezTo>
                  <a:cubicBezTo>
                    <a:pt x="2812" y="3475"/>
                    <a:pt x="2845" y="3343"/>
                    <a:pt x="2789" y="3239"/>
                  </a:cubicBezTo>
                  <a:lnTo>
                    <a:pt x="2218" y="2254"/>
                  </a:lnTo>
                  <a:cubicBezTo>
                    <a:pt x="2317" y="2161"/>
                    <a:pt x="2377" y="2040"/>
                    <a:pt x="2393" y="1897"/>
                  </a:cubicBezTo>
                  <a:lnTo>
                    <a:pt x="3416" y="874"/>
                  </a:lnTo>
                  <a:cubicBezTo>
                    <a:pt x="3614" y="676"/>
                    <a:pt x="3614" y="351"/>
                    <a:pt x="3416" y="153"/>
                  </a:cubicBezTo>
                  <a:cubicBezTo>
                    <a:pt x="3317" y="51"/>
                    <a:pt x="3187" y="1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0"/>
          <p:cNvSpPr txBox="1"/>
          <p:nvPr>
            <p:ph type="title"/>
          </p:nvPr>
        </p:nvSpPr>
        <p:spPr>
          <a:xfrm>
            <a:off x="514750" y="715739"/>
            <a:ext cx="8136900" cy="47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5. Dataset</a:t>
            </a:r>
            <a:endParaRPr sz="2800"/>
          </a:p>
        </p:txBody>
      </p:sp>
      <p:sp>
        <p:nvSpPr>
          <p:cNvPr id="743" name="Google Shape;743;p30"/>
          <p:cNvSpPr txBox="1"/>
          <p:nvPr>
            <p:ph idx="1" type="body"/>
          </p:nvPr>
        </p:nvSpPr>
        <p:spPr>
          <a:xfrm>
            <a:off x="720000" y="1335302"/>
            <a:ext cx="7704000" cy="3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chemeClr val="dk2"/>
                </a:solidFill>
              </a:rPr>
              <a:t>The dataset consists of </a:t>
            </a:r>
            <a:r>
              <a:rPr lang="en" sz="1200">
                <a:solidFill>
                  <a:schemeClr val="lt1"/>
                </a:solidFill>
                <a:highlight>
                  <a:schemeClr val="dk2"/>
                </a:highlight>
                <a:latin typeface="Jura"/>
                <a:ea typeface="Jura"/>
                <a:cs typeface="Jura"/>
                <a:sym typeface="Jura"/>
              </a:rPr>
              <a:t>33</a:t>
            </a:r>
            <a:r>
              <a:rPr lang="en" sz="1200">
                <a:solidFill>
                  <a:schemeClr val="dk2"/>
                </a:solidFill>
              </a:rPr>
              <a:t> features described as follows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>
                <a:latin typeface="Jura"/>
                <a:ea typeface="Jura"/>
                <a:cs typeface="Jura"/>
                <a:sym typeface="Jura"/>
              </a:rPr>
              <a:t>2 Types of School, Gender, Age, Address</a:t>
            </a:r>
            <a:endParaRPr b="1" sz="1200"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Family size, Parent’s cohabitation status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Mother’s and Father’s aducation, Mother’s and Father’s job</a:t>
            </a:r>
            <a:endParaRPr b="1" sz="1200"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Reason for choosing the school, Student’s guardian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Travel time to school, Study time per week</a:t>
            </a:r>
            <a:endParaRPr sz="12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Number of past class failures, Extra Educational Support, Family Education Support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/>
              <a:t>Any extra paid classes for Math or Portuguese, Extra-Curricular Activities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/>
              <a:t>Attended Nursery School, Plans for Higher Education, Internet Access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/>
              <a:t>Romantic Relationship Status, Quality of Family Relationships, Free Time after School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/>
              <a:t>Going Out with Friends, Weekday Alcohol Consumption, </a:t>
            </a:r>
            <a:r>
              <a:rPr lang="en" sz="1200">
                <a:solidFill>
                  <a:schemeClr val="lt1"/>
                </a:solidFill>
                <a:highlight>
                  <a:schemeClr val="dk2"/>
                </a:highlight>
                <a:latin typeface="Jura"/>
                <a:ea typeface="Jura"/>
                <a:cs typeface="Jura"/>
                <a:sym typeface="Jura"/>
              </a:rPr>
              <a:t>Weekend Alcohol Consumption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/>
              <a:t>Current Health Status, School Absence, Grades 1,2,3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</a:rPr>
              <a:t>Total rows : </a:t>
            </a:r>
            <a:r>
              <a:rPr lang="en" sz="1200">
                <a:solidFill>
                  <a:schemeClr val="lt1"/>
                </a:solidFill>
                <a:highlight>
                  <a:schemeClr val="dk2"/>
                </a:highlight>
                <a:latin typeface="Jura"/>
                <a:ea typeface="Jura"/>
                <a:cs typeface="Jura"/>
                <a:sym typeface="Jura"/>
              </a:rPr>
              <a:t>1,439</a:t>
            </a:r>
            <a:endParaRPr sz="1200">
              <a:solidFill>
                <a:schemeClr val="lt1"/>
              </a:solidFill>
              <a:highlight>
                <a:schemeClr val="dk2"/>
              </a:highlight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744" name="Google Shape;744;p30"/>
          <p:cNvSpPr/>
          <p:nvPr/>
        </p:nvSpPr>
        <p:spPr>
          <a:xfrm rot="-5400000">
            <a:off x="-21578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0"/>
          <p:cNvSpPr/>
          <p:nvPr/>
        </p:nvSpPr>
        <p:spPr>
          <a:xfrm>
            <a:off x="2986312" y="197471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Bungee"/>
              </a:rPr>
              <a:t>SLIDESGO</a:t>
            </a:r>
          </a:p>
        </p:txBody>
      </p:sp>
      <p:sp>
        <p:nvSpPr>
          <p:cNvPr id="746" name="Google Shape;746;p30"/>
          <p:cNvSpPr/>
          <p:nvPr/>
        </p:nvSpPr>
        <p:spPr>
          <a:xfrm>
            <a:off x="2986312" y="392282"/>
            <a:ext cx="1137622" cy="159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ungee"/>
              </a:rPr>
              <a:t>SLIDESGO</a:t>
            </a:r>
          </a:p>
        </p:txBody>
      </p:sp>
      <p:sp>
        <p:nvSpPr>
          <p:cNvPr id="747" name="Google Shape;747;p30"/>
          <p:cNvSpPr/>
          <p:nvPr/>
        </p:nvSpPr>
        <p:spPr>
          <a:xfrm rot="-5400000">
            <a:off x="6470275" y="2434601"/>
            <a:ext cx="4854000" cy="27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HEALTH SUBJECT ALCOHOL TOBACCO &amp; OTHER DRUGS // slidesgo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lth Subject for High School - 9th Grade: Alcohol, Tobacco &amp; Other Drugs by Slidesgo">
  <a:themeElements>
    <a:clrScheme name="Simple Light">
      <a:dk1>
        <a:srgbClr val="191919"/>
      </a:dk1>
      <a:lt1>
        <a:srgbClr val="F2FCFB"/>
      </a:lt1>
      <a:dk2>
        <a:srgbClr val="BC2E2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C2E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